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60" r:id="rId5"/>
    <p:sldId id="259" r:id="rId6"/>
    <p:sldId id="261" r:id="rId7"/>
    <p:sldId id="262" r:id="rId8"/>
    <p:sldId id="273" r:id="rId9"/>
    <p:sldId id="263" r:id="rId10"/>
    <p:sldId id="264" r:id="rId11"/>
    <p:sldId id="274" r:id="rId12"/>
    <p:sldId id="275" r:id="rId13"/>
    <p:sldId id="276" r:id="rId14"/>
    <p:sldId id="277" r:id="rId15"/>
    <p:sldId id="265" r:id="rId16"/>
    <p:sldId id="266" r:id="rId17"/>
    <p:sldId id="278" r:id="rId18"/>
    <p:sldId id="267" r:id="rId19"/>
    <p:sldId id="269" r:id="rId20"/>
    <p:sldId id="268" r:id="rId21"/>
    <p:sldId id="270" r:id="rId22"/>
    <p:sldId id="271" r:id="rId23"/>
    <p:sldId id="272" r:id="rId24"/>
    <p:sldId id="279" r:id="rId25"/>
    <p:sldId id="280" r:id="rId26"/>
  </p:sldIdLst>
  <p:sldSz cx="12192000" cy="6858000"/>
  <p:notesSz cx="6858000" cy="9144000"/>
  <p:embeddedFontLst>
    <p:embeddedFont>
      <p:font typeface="Aharoni" panose="02010803020104030203" pitchFamily="2" charset="-79"/>
      <p:bold r:id="rId27"/>
    </p:embeddedFont>
    <p:embeddedFont>
      <p:font typeface="Arial Black" panose="020B0A04020102020204" pitchFamily="34" charset="0"/>
      <p:bold r:id="rId28"/>
    </p:embeddedFont>
    <p:embeddedFont>
      <p:font typeface="Batang" panose="02030600000101010101" pitchFamily="18" charset="-127"/>
      <p:regular r:id="rId29"/>
    </p:embeddedFont>
    <p:embeddedFont>
      <p:font typeface="Calibri" panose="020F0502020204030204" pitchFamily="34" charset="0"/>
      <p:regular r:id="rId30"/>
      <p:bold r:id="rId31"/>
      <p:italic r:id="rId32"/>
      <p:boldItalic r:id="rId33"/>
    </p:embeddedFont>
    <p:embeddedFont>
      <p:font typeface="Calibri Light" panose="020F0302020204030204" pitchFamily="34" charset="0"/>
      <p:regular r:id="rId34"/>
      <p:italic r:id="rId35"/>
    </p:embeddedFont>
    <p:embeddedFont>
      <p:font typeface="Segoe UI" panose="020B0502040204020203" pitchFamily="34" charset="0"/>
      <p:regular r:id="rId36"/>
      <p:bold r:id="rId37"/>
      <p:italic r:id="rId38"/>
      <p:boldItalic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6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5D6"/>
    <a:srgbClr val="FFB7B9"/>
    <a:srgbClr val="FFA7A9"/>
    <a:srgbClr val="FF7C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51FE73-3404-4EC2-A850-9ED87455B1C9}" v="44" dt="2023-07-31T22:38:00.3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18" y="72"/>
      </p:cViewPr>
      <p:guideLst>
        <p:guide orient="horz" pos="2160"/>
        <p:guide pos="386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ofandi Riki Winata" userId="03461a0c230c1ba6" providerId="LiveId" clId="{3651FE73-3404-4EC2-A850-9ED87455B1C9}"/>
    <pc:docChg chg="undo custSel addSld delSld modSld sldOrd">
      <pc:chgData name="Yofandi Riki Winata" userId="03461a0c230c1ba6" providerId="LiveId" clId="{3651FE73-3404-4EC2-A850-9ED87455B1C9}" dt="2023-08-01T02:46:58.455" v="5465" actId="1076"/>
      <pc:docMkLst>
        <pc:docMk/>
      </pc:docMkLst>
      <pc:sldChg chg="modSp mod">
        <pc:chgData name="Yofandi Riki Winata" userId="03461a0c230c1ba6" providerId="LiveId" clId="{3651FE73-3404-4EC2-A850-9ED87455B1C9}" dt="2023-07-17T14:36:50.792" v="5009" actId="20577"/>
        <pc:sldMkLst>
          <pc:docMk/>
          <pc:sldMk cId="3606682951" sldId="257"/>
        </pc:sldMkLst>
        <pc:spChg chg="mod">
          <ac:chgData name="Yofandi Riki Winata" userId="03461a0c230c1ba6" providerId="LiveId" clId="{3651FE73-3404-4EC2-A850-9ED87455B1C9}" dt="2023-07-17T14:36:50.792" v="5009" actId="20577"/>
          <ac:spMkLst>
            <pc:docMk/>
            <pc:sldMk cId="3606682951" sldId="257"/>
            <ac:spMk id="19" creationId="{15478B08-BC10-B2FA-6209-B64A23B2A476}"/>
          </ac:spMkLst>
        </pc:spChg>
      </pc:sldChg>
      <pc:sldChg chg="addSp modSp new mod">
        <pc:chgData name="Yofandi Riki Winata" userId="03461a0c230c1ba6" providerId="LiveId" clId="{3651FE73-3404-4EC2-A850-9ED87455B1C9}" dt="2023-07-17T09:49:07.575" v="214" actId="403"/>
        <pc:sldMkLst>
          <pc:docMk/>
          <pc:sldMk cId="1663406260" sldId="258"/>
        </pc:sldMkLst>
        <pc:spChg chg="add mod">
          <ac:chgData name="Yofandi Riki Winata" userId="03461a0c230c1ba6" providerId="LiveId" clId="{3651FE73-3404-4EC2-A850-9ED87455B1C9}" dt="2023-07-17T09:05:48.665" v="1"/>
          <ac:spMkLst>
            <pc:docMk/>
            <pc:sldMk cId="1663406260" sldId="258"/>
            <ac:spMk id="2" creationId="{5CE4512A-0FE8-6380-BA93-363254012642}"/>
          </ac:spMkLst>
        </pc:spChg>
        <pc:spChg chg="add mod">
          <ac:chgData name="Yofandi Riki Winata" userId="03461a0c230c1ba6" providerId="LiveId" clId="{3651FE73-3404-4EC2-A850-9ED87455B1C9}" dt="2023-07-17T09:06:10.663" v="4" actId="207"/>
          <ac:spMkLst>
            <pc:docMk/>
            <pc:sldMk cId="1663406260" sldId="258"/>
            <ac:spMk id="4" creationId="{32873BBE-2BBA-C545-3FE5-C14BF75A865E}"/>
          </ac:spMkLst>
        </pc:spChg>
        <pc:spChg chg="add mod">
          <ac:chgData name="Yofandi Riki Winata" userId="03461a0c230c1ba6" providerId="LiveId" clId="{3651FE73-3404-4EC2-A850-9ED87455B1C9}" dt="2023-07-17T09:49:07.575" v="214" actId="403"/>
          <ac:spMkLst>
            <pc:docMk/>
            <pc:sldMk cId="1663406260" sldId="258"/>
            <ac:spMk id="5" creationId="{E5BB8E7C-B7FD-78B2-12E7-FA09EB61E3DB}"/>
          </ac:spMkLst>
        </pc:spChg>
        <pc:cxnChg chg="add mod">
          <ac:chgData name="Yofandi Riki Winata" userId="03461a0c230c1ba6" providerId="LiveId" clId="{3651FE73-3404-4EC2-A850-9ED87455B1C9}" dt="2023-07-17T09:05:48.665" v="1"/>
          <ac:cxnSpMkLst>
            <pc:docMk/>
            <pc:sldMk cId="1663406260" sldId="258"/>
            <ac:cxnSpMk id="3" creationId="{D0982197-69BE-699A-26DF-0F618E980D31}"/>
          </ac:cxnSpMkLst>
        </pc:cxnChg>
      </pc:sldChg>
      <pc:sldChg chg="addSp modSp new mod">
        <pc:chgData name="Yofandi Riki Winata" userId="03461a0c230c1ba6" providerId="LiveId" clId="{3651FE73-3404-4EC2-A850-9ED87455B1C9}" dt="2023-07-31T22:30:19.436" v="5126"/>
        <pc:sldMkLst>
          <pc:docMk/>
          <pc:sldMk cId="3554961322" sldId="259"/>
        </pc:sldMkLst>
        <pc:spChg chg="add mod">
          <ac:chgData name="Yofandi Riki Winata" userId="03461a0c230c1ba6" providerId="LiveId" clId="{3651FE73-3404-4EC2-A850-9ED87455B1C9}" dt="2023-07-31T22:28:11.549" v="5080" actId="1076"/>
          <ac:spMkLst>
            <pc:docMk/>
            <pc:sldMk cId="3554961322" sldId="259"/>
            <ac:spMk id="2" creationId="{DCDCEEA6-1307-D0BB-C02B-0E444BE8C471}"/>
          </ac:spMkLst>
        </pc:spChg>
        <pc:spChg chg="add mod">
          <ac:chgData name="Yofandi Riki Winata" userId="03461a0c230c1ba6" providerId="LiveId" clId="{3651FE73-3404-4EC2-A850-9ED87455B1C9}" dt="2023-07-31T22:28:11.549" v="5080" actId="1076"/>
          <ac:spMkLst>
            <pc:docMk/>
            <pc:sldMk cId="3554961322" sldId="259"/>
            <ac:spMk id="5" creationId="{1010125A-8F5E-ED54-964F-B727B8D0418F}"/>
          </ac:spMkLst>
        </pc:spChg>
        <pc:spChg chg="add mod">
          <ac:chgData name="Yofandi Riki Winata" userId="03461a0c230c1ba6" providerId="LiveId" clId="{3651FE73-3404-4EC2-A850-9ED87455B1C9}" dt="2023-07-31T22:28:11.549" v="5080" actId="1076"/>
          <ac:spMkLst>
            <pc:docMk/>
            <pc:sldMk cId="3554961322" sldId="259"/>
            <ac:spMk id="6" creationId="{D75911B7-BDE2-3BC5-41D3-0086E7A2AFF4}"/>
          </ac:spMkLst>
        </pc:spChg>
        <pc:spChg chg="add mod">
          <ac:chgData name="Yofandi Riki Winata" userId="03461a0c230c1ba6" providerId="LiveId" clId="{3651FE73-3404-4EC2-A850-9ED87455B1C9}" dt="2023-07-17T09:55:01.186" v="314"/>
          <ac:spMkLst>
            <pc:docMk/>
            <pc:sldMk cId="3554961322" sldId="259"/>
            <ac:spMk id="8" creationId="{C9CA31D5-5D36-F94B-9563-DA6A9EFA5E96}"/>
          </ac:spMkLst>
        </pc:spChg>
        <pc:spChg chg="add mod">
          <ac:chgData name="Yofandi Riki Winata" userId="03461a0c230c1ba6" providerId="LiveId" clId="{3651FE73-3404-4EC2-A850-9ED87455B1C9}" dt="2023-07-31T22:28:11.549" v="5080" actId="1076"/>
          <ac:spMkLst>
            <pc:docMk/>
            <pc:sldMk cId="3554961322" sldId="259"/>
            <ac:spMk id="9" creationId="{D080183B-D15E-A734-36D3-CD5C42E1F2CF}"/>
          </ac:spMkLst>
        </pc:spChg>
        <pc:spChg chg="add mod">
          <ac:chgData name="Yofandi Riki Winata" userId="03461a0c230c1ba6" providerId="LiveId" clId="{3651FE73-3404-4EC2-A850-9ED87455B1C9}" dt="2023-07-31T22:29:47.758" v="5096" actId="121"/>
          <ac:spMkLst>
            <pc:docMk/>
            <pc:sldMk cId="3554961322" sldId="259"/>
            <ac:spMk id="10" creationId="{75711B6F-20BB-4F0C-7E48-AE4DDA7FBB2C}"/>
          </ac:spMkLst>
        </pc:spChg>
        <pc:spChg chg="add mod">
          <ac:chgData name="Yofandi Riki Winata" userId="03461a0c230c1ba6" providerId="LiveId" clId="{3651FE73-3404-4EC2-A850-9ED87455B1C9}" dt="2023-07-31T22:30:19.436" v="5126"/>
          <ac:spMkLst>
            <pc:docMk/>
            <pc:sldMk cId="3554961322" sldId="259"/>
            <ac:spMk id="11" creationId="{D70161F8-4C37-3345-8D61-B393CE1BDBBE}"/>
          </ac:spMkLst>
        </pc:spChg>
        <pc:cxnChg chg="add mod">
          <ac:chgData name="Yofandi Riki Winata" userId="03461a0c230c1ba6" providerId="LiveId" clId="{3651FE73-3404-4EC2-A850-9ED87455B1C9}" dt="2023-07-31T22:28:11.549" v="5080" actId="1076"/>
          <ac:cxnSpMkLst>
            <pc:docMk/>
            <pc:sldMk cId="3554961322" sldId="259"/>
            <ac:cxnSpMk id="3" creationId="{7C726243-B43F-967E-B956-68CDFA003AC1}"/>
          </ac:cxnSpMkLst>
        </pc:cxnChg>
        <pc:cxnChg chg="add mod">
          <ac:chgData name="Yofandi Riki Winata" userId="03461a0c230c1ba6" providerId="LiveId" clId="{3651FE73-3404-4EC2-A850-9ED87455B1C9}" dt="2023-07-31T22:28:11.549" v="5080" actId="1076"/>
          <ac:cxnSpMkLst>
            <pc:docMk/>
            <pc:sldMk cId="3554961322" sldId="259"/>
            <ac:cxnSpMk id="7" creationId="{6656B0F8-44AE-E640-D748-3D0C69B52A7E}"/>
          </ac:cxnSpMkLst>
        </pc:cxnChg>
      </pc:sldChg>
      <pc:sldChg chg="modSp add mod">
        <pc:chgData name="Yofandi Riki Winata" userId="03461a0c230c1ba6" providerId="LiveId" clId="{3651FE73-3404-4EC2-A850-9ED87455B1C9}" dt="2023-07-17T10:36:49.768" v="1143" actId="113"/>
        <pc:sldMkLst>
          <pc:docMk/>
          <pc:sldMk cId="3325626704" sldId="260"/>
        </pc:sldMkLst>
        <pc:spChg chg="mod">
          <ac:chgData name="Yofandi Riki Winata" userId="03461a0c230c1ba6" providerId="LiveId" clId="{3651FE73-3404-4EC2-A850-9ED87455B1C9}" dt="2023-07-17T10:36:49.768" v="1143" actId="113"/>
          <ac:spMkLst>
            <pc:docMk/>
            <pc:sldMk cId="3325626704" sldId="260"/>
            <ac:spMk id="5" creationId="{E5BB8E7C-B7FD-78B2-12E7-FA09EB61E3DB}"/>
          </ac:spMkLst>
        </pc:spChg>
      </pc:sldChg>
      <pc:sldChg chg="addSp modSp new mod">
        <pc:chgData name="Yofandi Riki Winata" userId="03461a0c230c1ba6" providerId="LiveId" clId="{3651FE73-3404-4EC2-A850-9ED87455B1C9}" dt="2023-07-17T10:22:28.759" v="537" actId="1076"/>
        <pc:sldMkLst>
          <pc:docMk/>
          <pc:sldMk cId="3482388704" sldId="261"/>
        </pc:sldMkLst>
        <pc:spChg chg="add mod">
          <ac:chgData name="Yofandi Riki Winata" userId="03461a0c230c1ba6" providerId="LiveId" clId="{3651FE73-3404-4EC2-A850-9ED87455B1C9}" dt="2023-07-17T10:04:34.313" v="504" actId="113"/>
          <ac:spMkLst>
            <pc:docMk/>
            <pc:sldMk cId="3482388704" sldId="261"/>
            <ac:spMk id="2" creationId="{6C6D6964-83B1-7591-5D28-CE92C1F280E8}"/>
          </ac:spMkLst>
        </pc:spChg>
        <pc:spChg chg="add mod">
          <ac:chgData name="Yofandi Riki Winata" userId="03461a0c230c1ba6" providerId="LiveId" clId="{3651FE73-3404-4EC2-A850-9ED87455B1C9}" dt="2023-07-17T10:14:42.888" v="524" actId="207"/>
          <ac:spMkLst>
            <pc:docMk/>
            <pc:sldMk cId="3482388704" sldId="261"/>
            <ac:spMk id="4" creationId="{4221BC78-462D-8BD7-895C-34EC78D099C4}"/>
          </ac:spMkLst>
        </pc:spChg>
        <pc:spChg chg="add mod">
          <ac:chgData name="Yofandi Riki Winata" userId="03461a0c230c1ba6" providerId="LiveId" clId="{3651FE73-3404-4EC2-A850-9ED87455B1C9}" dt="2023-07-17T10:22:28.759" v="537" actId="1076"/>
          <ac:spMkLst>
            <pc:docMk/>
            <pc:sldMk cId="3482388704" sldId="261"/>
            <ac:spMk id="7" creationId="{4A3EDE26-99D2-68E8-7FAD-82BB7C90F7F2}"/>
          </ac:spMkLst>
        </pc:spChg>
        <pc:picChg chg="add mod">
          <ac:chgData name="Yofandi Riki Winata" userId="03461a0c230c1ba6" providerId="LiveId" clId="{3651FE73-3404-4EC2-A850-9ED87455B1C9}" dt="2023-07-17T10:21:27.371" v="528" actId="1076"/>
          <ac:picMkLst>
            <pc:docMk/>
            <pc:sldMk cId="3482388704" sldId="261"/>
            <ac:picMk id="6" creationId="{4BD9D6B4-0E1B-8610-1A95-890DDB7A5AEB}"/>
          </ac:picMkLst>
        </pc:picChg>
        <pc:cxnChg chg="add mod">
          <ac:chgData name="Yofandi Riki Winata" userId="03461a0c230c1ba6" providerId="LiveId" clId="{3651FE73-3404-4EC2-A850-9ED87455B1C9}" dt="2023-07-17T10:02:53.735" v="496"/>
          <ac:cxnSpMkLst>
            <pc:docMk/>
            <pc:sldMk cId="3482388704" sldId="261"/>
            <ac:cxnSpMk id="3" creationId="{9B137E59-178D-5971-026A-F2CDE5BF3039}"/>
          </ac:cxnSpMkLst>
        </pc:cxnChg>
      </pc:sldChg>
      <pc:sldChg chg="add del">
        <pc:chgData name="Yofandi Riki Winata" userId="03461a0c230c1ba6" providerId="LiveId" clId="{3651FE73-3404-4EC2-A850-9ED87455B1C9}" dt="2023-07-17T10:02:46.416" v="495" actId="2890"/>
        <pc:sldMkLst>
          <pc:docMk/>
          <pc:sldMk cId="2547916256" sldId="262"/>
        </pc:sldMkLst>
      </pc:sldChg>
      <pc:sldChg chg="addSp delSp modSp new mod">
        <pc:chgData name="Yofandi Riki Winata" userId="03461a0c230c1ba6" providerId="LiveId" clId="{3651FE73-3404-4EC2-A850-9ED87455B1C9}" dt="2023-07-17T10:27:25.501" v="661" actId="14100"/>
        <pc:sldMkLst>
          <pc:docMk/>
          <pc:sldMk cId="4105839101" sldId="262"/>
        </pc:sldMkLst>
        <pc:spChg chg="add del mod">
          <ac:chgData name="Yofandi Riki Winata" userId="03461a0c230c1ba6" providerId="LiveId" clId="{3651FE73-3404-4EC2-A850-9ED87455B1C9}" dt="2023-07-17T10:23:54.038" v="563" actId="20577"/>
          <ac:spMkLst>
            <pc:docMk/>
            <pc:sldMk cId="4105839101" sldId="262"/>
            <ac:spMk id="2" creationId="{2EA7CC72-6934-C4AF-818B-7BAA3B681E6D}"/>
          </ac:spMkLst>
        </pc:spChg>
        <pc:spChg chg="add mod">
          <ac:chgData name="Yofandi Riki Winata" userId="03461a0c230c1ba6" providerId="LiveId" clId="{3651FE73-3404-4EC2-A850-9ED87455B1C9}" dt="2023-07-17T10:23:29.878" v="539"/>
          <ac:spMkLst>
            <pc:docMk/>
            <pc:sldMk cId="4105839101" sldId="262"/>
            <ac:spMk id="4" creationId="{CC539629-4CCD-4A2B-1E6B-CAAE9912783B}"/>
          </ac:spMkLst>
        </pc:spChg>
        <pc:spChg chg="add mod">
          <ac:chgData name="Yofandi Riki Winata" userId="03461a0c230c1ba6" providerId="LiveId" clId="{3651FE73-3404-4EC2-A850-9ED87455B1C9}" dt="2023-07-17T10:25:10.172" v="642" actId="403"/>
          <ac:spMkLst>
            <pc:docMk/>
            <pc:sldMk cId="4105839101" sldId="262"/>
            <ac:spMk id="5" creationId="{E71FBB6D-FA32-619B-F476-D5A19FAA7018}"/>
          </ac:spMkLst>
        </pc:spChg>
        <pc:spChg chg="add mod">
          <ac:chgData name="Yofandi Riki Winata" userId="03461a0c230c1ba6" providerId="LiveId" clId="{3651FE73-3404-4EC2-A850-9ED87455B1C9}" dt="2023-07-17T10:27:25.501" v="661" actId="14100"/>
          <ac:spMkLst>
            <pc:docMk/>
            <pc:sldMk cId="4105839101" sldId="262"/>
            <ac:spMk id="6" creationId="{4DD41163-5F1E-478C-3554-2F1C30EBA3B2}"/>
          </ac:spMkLst>
        </pc:spChg>
        <pc:cxnChg chg="add mod">
          <ac:chgData name="Yofandi Riki Winata" userId="03461a0c230c1ba6" providerId="LiveId" clId="{3651FE73-3404-4EC2-A850-9ED87455B1C9}" dt="2023-07-17T10:24:17.776" v="629" actId="1076"/>
          <ac:cxnSpMkLst>
            <pc:docMk/>
            <pc:sldMk cId="4105839101" sldId="262"/>
            <ac:cxnSpMk id="3" creationId="{860385D4-6E17-2C84-8687-67183539153E}"/>
          </ac:cxnSpMkLst>
        </pc:cxnChg>
      </pc:sldChg>
      <pc:sldChg chg="addSp modSp new mod">
        <pc:chgData name="Yofandi Riki Winata" userId="03461a0c230c1ba6" providerId="LiveId" clId="{3651FE73-3404-4EC2-A850-9ED87455B1C9}" dt="2023-07-17T10:41:09.048" v="1177" actId="1035"/>
        <pc:sldMkLst>
          <pc:docMk/>
          <pc:sldMk cId="2853456588" sldId="263"/>
        </pc:sldMkLst>
        <pc:spChg chg="add mod">
          <ac:chgData name="Yofandi Riki Winata" userId="03461a0c230c1ba6" providerId="LiveId" clId="{3651FE73-3404-4EC2-A850-9ED87455B1C9}" dt="2023-07-17T10:28:58.661" v="716" actId="20577"/>
          <ac:spMkLst>
            <pc:docMk/>
            <pc:sldMk cId="2853456588" sldId="263"/>
            <ac:spMk id="2" creationId="{2BEAD52F-0B99-7B1B-1CC6-54ED96EE25DC}"/>
          </ac:spMkLst>
        </pc:spChg>
        <pc:spChg chg="add mod">
          <ac:chgData name="Yofandi Riki Winata" userId="03461a0c230c1ba6" providerId="LiveId" clId="{3651FE73-3404-4EC2-A850-9ED87455B1C9}" dt="2023-07-17T10:28:45.795" v="663"/>
          <ac:spMkLst>
            <pc:docMk/>
            <pc:sldMk cId="2853456588" sldId="263"/>
            <ac:spMk id="4" creationId="{DE871E33-625C-90C3-232B-86E9D8DA1ADE}"/>
          </ac:spMkLst>
        </pc:spChg>
        <pc:spChg chg="add mod">
          <ac:chgData name="Yofandi Riki Winata" userId="03461a0c230c1ba6" providerId="LiveId" clId="{3651FE73-3404-4EC2-A850-9ED87455B1C9}" dt="2023-07-17T10:30:52.437" v="881" actId="207"/>
          <ac:spMkLst>
            <pc:docMk/>
            <pc:sldMk cId="2853456588" sldId="263"/>
            <ac:spMk id="5" creationId="{02AA8420-05D2-8ECE-976F-6EE6C4CFA129}"/>
          </ac:spMkLst>
        </pc:spChg>
        <pc:spChg chg="add mod">
          <ac:chgData name="Yofandi Riki Winata" userId="03461a0c230c1ba6" providerId="LiveId" clId="{3651FE73-3404-4EC2-A850-9ED87455B1C9}" dt="2023-07-17T10:41:02.241" v="1164" actId="1076"/>
          <ac:spMkLst>
            <pc:docMk/>
            <pc:sldMk cId="2853456588" sldId="263"/>
            <ac:spMk id="6" creationId="{11ECF185-F064-90BE-8DEC-5A26CBA2CCEA}"/>
          </ac:spMkLst>
        </pc:spChg>
        <pc:spChg chg="add mod">
          <ac:chgData name="Yofandi Riki Winata" userId="03461a0c230c1ba6" providerId="LiveId" clId="{3651FE73-3404-4EC2-A850-9ED87455B1C9}" dt="2023-07-17T10:31:37.458" v="902" actId="1076"/>
          <ac:spMkLst>
            <pc:docMk/>
            <pc:sldMk cId="2853456588" sldId="263"/>
            <ac:spMk id="7" creationId="{7CCF6B0F-CC4E-02A3-DDF0-0D14363F6C44}"/>
          </ac:spMkLst>
        </pc:spChg>
        <pc:spChg chg="add mod">
          <ac:chgData name="Yofandi Riki Winata" userId="03461a0c230c1ba6" providerId="LiveId" clId="{3651FE73-3404-4EC2-A850-9ED87455B1C9}" dt="2023-07-17T10:32:05.541" v="917" actId="1076"/>
          <ac:spMkLst>
            <pc:docMk/>
            <pc:sldMk cId="2853456588" sldId="263"/>
            <ac:spMk id="8" creationId="{3C3C1874-0046-0FA5-D069-786F9BE4676F}"/>
          </ac:spMkLst>
        </pc:spChg>
        <pc:spChg chg="add mod">
          <ac:chgData name="Yofandi Riki Winata" userId="03461a0c230c1ba6" providerId="LiveId" clId="{3651FE73-3404-4EC2-A850-9ED87455B1C9}" dt="2023-07-17T10:38:37.285" v="1146" actId="403"/>
          <ac:spMkLst>
            <pc:docMk/>
            <pc:sldMk cId="2853456588" sldId="263"/>
            <ac:spMk id="9" creationId="{86D399E2-22D5-7F3A-7C90-99EE3097FE7C}"/>
          </ac:spMkLst>
        </pc:spChg>
        <pc:spChg chg="add mod">
          <ac:chgData name="Yofandi Riki Winata" userId="03461a0c230c1ba6" providerId="LiveId" clId="{3651FE73-3404-4EC2-A850-9ED87455B1C9}" dt="2023-07-17T10:41:09.048" v="1177" actId="1035"/>
          <ac:spMkLst>
            <pc:docMk/>
            <pc:sldMk cId="2853456588" sldId="263"/>
            <ac:spMk id="10" creationId="{B24DFCED-47DC-6AA1-C41F-B81634FD4A28}"/>
          </ac:spMkLst>
        </pc:spChg>
        <pc:cxnChg chg="add mod">
          <ac:chgData name="Yofandi Riki Winata" userId="03461a0c230c1ba6" providerId="LiveId" clId="{3651FE73-3404-4EC2-A850-9ED87455B1C9}" dt="2023-07-17T10:28:45.795" v="663"/>
          <ac:cxnSpMkLst>
            <pc:docMk/>
            <pc:sldMk cId="2853456588" sldId="263"/>
            <ac:cxnSpMk id="3" creationId="{E9F2A7D7-84D4-A0EA-5991-CDAA9A7D3114}"/>
          </ac:cxnSpMkLst>
        </pc:cxnChg>
      </pc:sldChg>
      <pc:sldChg chg="addSp delSp modSp new mod setBg">
        <pc:chgData name="Yofandi Riki Winata" userId="03461a0c230c1ba6" providerId="LiveId" clId="{3651FE73-3404-4EC2-A850-9ED87455B1C9}" dt="2023-07-31T22:40:38.545" v="5240" actId="1076"/>
        <pc:sldMkLst>
          <pc:docMk/>
          <pc:sldMk cId="1213296981" sldId="264"/>
        </pc:sldMkLst>
        <pc:spChg chg="add mod">
          <ac:chgData name="Yofandi Riki Winata" userId="03461a0c230c1ba6" providerId="LiveId" clId="{3651FE73-3404-4EC2-A850-9ED87455B1C9}" dt="2023-07-17T10:52:43.016" v="1180"/>
          <ac:spMkLst>
            <pc:docMk/>
            <pc:sldMk cId="1213296981" sldId="264"/>
            <ac:spMk id="2" creationId="{B8AD91EE-CA87-5B4F-B334-59AAB9CEF166}"/>
          </ac:spMkLst>
        </pc:spChg>
        <pc:spChg chg="add mod">
          <ac:chgData name="Yofandi Riki Winata" userId="03461a0c230c1ba6" providerId="LiveId" clId="{3651FE73-3404-4EC2-A850-9ED87455B1C9}" dt="2023-07-17T10:53:21.142" v="1221" actId="20577"/>
          <ac:spMkLst>
            <pc:docMk/>
            <pc:sldMk cId="1213296981" sldId="264"/>
            <ac:spMk id="3" creationId="{55A2B5EF-388E-E1DE-7F61-E62CFC39F2B9}"/>
          </ac:spMkLst>
        </pc:spChg>
        <pc:spChg chg="add mod">
          <ac:chgData name="Yofandi Riki Winata" userId="03461a0c230c1ba6" providerId="LiveId" clId="{3651FE73-3404-4EC2-A850-9ED87455B1C9}" dt="2023-07-17T11:25:56.775" v="1461" actId="404"/>
          <ac:spMkLst>
            <pc:docMk/>
            <pc:sldMk cId="1213296981" sldId="264"/>
            <ac:spMk id="5" creationId="{B6E5DB0A-80B6-33F3-BF6F-91CD0C90510C}"/>
          </ac:spMkLst>
        </pc:spChg>
        <pc:spChg chg="add mod">
          <ac:chgData name="Yofandi Riki Winata" userId="03461a0c230c1ba6" providerId="LiveId" clId="{3651FE73-3404-4EC2-A850-9ED87455B1C9}" dt="2023-07-17T11:40:06.214" v="1512" actId="1076"/>
          <ac:spMkLst>
            <pc:docMk/>
            <pc:sldMk cId="1213296981" sldId="264"/>
            <ac:spMk id="6" creationId="{66EFA620-CD34-1B27-B616-DC19A24D0D4F}"/>
          </ac:spMkLst>
        </pc:spChg>
        <pc:spChg chg="add mod">
          <ac:chgData name="Yofandi Riki Winata" userId="03461a0c230c1ba6" providerId="LiveId" clId="{3651FE73-3404-4EC2-A850-9ED87455B1C9}" dt="2023-07-31T22:37:48.613" v="5133" actId="1076"/>
          <ac:spMkLst>
            <pc:docMk/>
            <pc:sldMk cId="1213296981" sldId="264"/>
            <ac:spMk id="7" creationId="{C82357F9-D8FD-B65F-E93D-ADA776BD606D}"/>
          </ac:spMkLst>
        </pc:spChg>
        <pc:spChg chg="add mod">
          <ac:chgData name="Yofandi Riki Winata" userId="03461a0c230c1ba6" providerId="LiveId" clId="{3651FE73-3404-4EC2-A850-9ED87455B1C9}" dt="2023-07-31T22:40:38.545" v="5240" actId="1076"/>
          <ac:spMkLst>
            <pc:docMk/>
            <pc:sldMk cId="1213296981" sldId="264"/>
            <ac:spMk id="8" creationId="{C258A9FC-8A40-18A3-3DC4-0E5F7EE46AD0}"/>
          </ac:spMkLst>
        </pc:spChg>
        <pc:spChg chg="add mod">
          <ac:chgData name="Yofandi Riki Winata" userId="03461a0c230c1ba6" providerId="LiveId" clId="{3651FE73-3404-4EC2-A850-9ED87455B1C9}" dt="2023-07-31T22:37:48.613" v="5133" actId="1076"/>
          <ac:spMkLst>
            <pc:docMk/>
            <pc:sldMk cId="1213296981" sldId="264"/>
            <ac:spMk id="9" creationId="{187D9C9E-91E7-905C-BFDA-7B485E6AE619}"/>
          </ac:spMkLst>
        </pc:spChg>
        <pc:spChg chg="add del mod">
          <ac:chgData name="Yofandi Riki Winata" userId="03461a0c230c1ba6" providerId="LiveId" clId="{3651FE73-3404-4EC2-A850-9ED87455B1C9}" dt="2023-07-31T22:36:51.625" v="5128" actId="478"/>
          <ac:spMkLst>
            <pc:docMk/>
            <pc:sldMk cId="1213296981" sldId="264"/>
            <ac:spMk id="10" creationId="{DEF8D9C3-3C63-2428-988E-7EAE1A7E092C}"/>
          </ac:spMkLst>
        </pc:spChg>
        <pc:spChg chg="add mod">
          <ac:chgData name="Yofandi Riki Winata" userId="03461a0c230c1ba6" providerId="LiveId" clId="{3651FE73-3404-4EC2-A850-9ED87455B1C9}" dt="2023-07-31T22:40:38.545" v="5240" actId="1076"/>
          <ac:spMkLst>
            <pc:docMk/>
            <pc:sldMk cId="1213296981" sldId="264"/>
            <ac:spMk id="11" creationId="{C72BC13E-0640-4160-079F-388400EDFDA0}"/>
          </ac:spMkLst>
        </pc:spChg>
        <pc:cxnChg chg="add mod">
          <ac:chgData name="Yofandi Riki Winata" userId="03461a0c230c1ba6" providerId="LiveId" clId="{3651FE73-3404-4EC2-A850-9ED87455B1C9}" dt="2023-07-17T10:52:57.056" v="1181"/>
          <ac:cxnSpMkLst>
            <pc:docMk/>
            <pc:sldMk cId="1213296981" sldId="264"/>
            <ac:cxnSpMk id="4" creationId="{AC67132A-AF2A-4A1B-1B2A-C1CBD4F46D78}"/>
          </ac:cxnSpMkLst>
        </pc:cxnChg>
      </pc:sldChg>
      <pc:sldChg chg="addSp delSp modSp add mod">
        <pc:chgData name="Yofandi Riki Winata" userId="03461a0c230c1ba6" providerId="LiveId" clId="{3651FE73-3404-4EC2-A850-9ED87455B1C9}" dt="2023-07-31T23:04:34.582" v="5379" actId="113"/>
        <pc:sldMkLst>
          <pc:docMk/>
          <pc:sldMk cId="372859464" sldId="265"/>
        </pc:sldMkLst>
        <pc:spChg chg="mod">
          <ac:chgData name="Yofandi Riki Winata" userId="03461a0c230c1ba6" providerId="LiveId" clId="{3651FE73-3404-4EC2-A850-9ED87455B1C9}" dt="2023-07-17T11:43:28.531" v="1561" actId="404"/>
          <ac:spMkLst>
            <pc:docMk/>
            <pc:sldMk cId="372859464" sldId="265"/>
            <ac:spMk id="3" creationId="{55A2B5EF-388E-E1DE-7F61-E62CFC39F2B9}"/>
          </ac:spMkLst>
        </pc:spChg>
        <pc:spChg chg="del">
          <ac:chgData name="Yofandi Riki Winata" userId="03461a0c230c1ba6" providerId="LiveId" clId="{3651FE73-3404-4EC2-A850-9ED87455B1C9}" dt="2023-07-17T11:43:44.347" v="1562" actId="478"/>
          <ac:spMkLst>
            <pc:docMk/>
            <pc:sldMk cId="372859464" sldId="265"/>
            <ac:spMk id="5" creationId="{B6E5DB0A-80B6-33F3-BF6F-91CD0C90510C}"/>
          </ac:spMkLst>
        </pc:spChg>
        <pc:spChg chg="del">
          <ac:chgData name="Yofandi Riki Winata" userId="03461a0c230c1ba6" providerId="LiveId" clId="{3651FE73-3404-4EC2-A850-9ED87455B1C9}" dt="2023-07-17T11:43:44.347" v="1562" actId="478"/>
          <ac:spMkLst>
            <pc:docMk/>
            <pc:sldMk cId="372859464" sldId="265"/>
            <ac:spMk id="6" creationId="{66EFA620-CD34-1B27-B616-DC19A24D0D4F}"/>
          </ac:spMkLst>
        </pc:spChg>
        <pc:spChg chg="del">
          <ac:chgData name="Yofandi Riki Winata" userId="03461a0c230c1ba6" providerId="LiveId" clId="{3651FE73-3404-4EC2-A850-9ED87455B1C9}" dt="2023-07-17T11:43:44.347" v="1562" actId="478"/>
          <ac:spMkLst>
            <pc:docMk/>
            <pc:sldMk cId="372859464" sldId="265"/>
            <ac:spMk id="7" creationId="{C82357F9-D8FD-B65F-E93D-ADA776BD606D}"/>
          </ac:spMkLst>
        </pc:spChg>
        <pc:spChg chg="del">
          <ac:chgData name="Yofandi Riki Winata" userId="03461a0c230c1ba6" providerId="LiveId" clId="{3651FE73-3404-4EC2-A850-9ED87455B1C9}" dt="2023-07-17T11:43:44.347" v="1562" actId="478"/>
          <ac:spMkLst>
            <pc:docMk/>
            <pc:sldMk cId="372859464" sldId="265"/>
            <ac:spMk id="8" creationId="{C258A9FC-8A40-18A3-3DC4-0E5F7EE46AD0}"/>
          </ac:spMkLst>
        </pc:spChg>
        <pc:spChg chg="del">
          <ac:chgData name="Yofandi Riki Winata" userId="03461a0c230c1ba6" providerId="LiveId" clId="{3651FE73-3404-4EC2-A850-9ED87455B1C9}" dt="2023-07-17T11:43:44.347" v="1562" actId="478"/>
          <ac:spMkLst>
            <pc:docMk/>
            <pc:sldMk cId="372859464" sldId="265"/>
            <ac:spMk id="9" creationId="{187D9C9E-91E7-905C-BFDA-7B485E6AE619}"/>
          </ac:spMkLst>
        </pc:spChg>
        <pc:spChg chg="del">
          <ac:chgData name="Yofandi Riki Winata" userId="03461a0c230c1ba6" providerId="LiveId" clId="{3651FE73-3404-4EC2-A850-9ED87455B1C9}" dt="2023-07-17T11:43:44.347" v="1562" actId="478"/>
          <ac:spMkLst>
            <pc:docMk/>
            <pc:sldMk cId="372859464" sldId="265"/>
            <ac:spMk id="10" creationId="{DEF8D9C3-3C63-2428-988E-7EAE1A7E092C}"/>
          </ac:spMkLst>
        </pc:spChg>
        <pc:spChg chg="add mod">
          <ac:chgData name="Yofandi Riki Winata" userId="03461a0c230c1ba6" providerId="LiveId" clId="{3651FE73-3404-4EC2-A850-9ED87455B1C9}" dt="2023-07-31T23:04:34.582" v="5379" actId="113"/>
          <ac:spMkLst>
            <pc:docMk/>
            <pc:sldMk cId="372859464" sldId="265"/>
            <ac:spMk id="11" creationId="{3531E393-2266-A184-D7E6-5CA6DB62BF8C}"/>
          </ac:spMkLst>
        </pc:spChg>
      </pc:sldChg>
      <pc:sldChg chg="modSp add mod">
        <pc:chgData name="Yofandi Riki Winata" userId="03461a0c230c1ba6" providerId="LiveId" clId="{3651FE73-3404-4EC2-A850-9ED87455B1C9}" dt="2023-07-31T23:07:31.097" v="5399" actId="1036"/>
        <pc:sldMkLst>
          <pc:docMk/>
          <pc:sldMk cId="4236032818" sldId="266"/>
        </pc:sldMkLst>
        <pc:spChg chg="mod">
          <ac:chgData name="Yofandi Riki Winata" userId="03461a0c230c1ba6" providerId="LiveId" clId="{3651FE73-3404-4EC2-A850-9ED87455B1C9}" dt="2023-07-31T23:07:31.097" v="5399" actId="1036"/>
          <ac:spMkLst>
            <pc:docMk/>
            <pc:sldMk cId="4236032818" sldId="266"/>
            <ac:spMk id="11" creationId="{3531E393-2266-A184-D7E6-5CA6DB62BF8C}"/>
          </ac:spMkLst>
        </pc:spChg>
      </pc:sldChg>
      <pc:sldChg chg="addSp modSp new mod">
        <pc:chgData name="Yofandi Riki Winata" userId="03461a0c230c1ba6" providerId="LiveId" clId="{3651FE73-3404-4EC2-A850-9ED87455B1C9}" dt="2023-07-17T14:34:47.397" v="4961" actId="2711"/>
        <pc:sldMkLst>
          <pc:docMk/>
          <pc:sldMk cId="1590274440" sldId="267"/>
        </pc:sldMkLst>
        <pc:spChg chg="add mod">
          <ac:chgData name="Yofandi Riki Winata" userId="03461a0c230c1ba6" providerId="LiveId" clId="{3651FE73-3404-4EC2-A850-9ED87455B1C9}" dt="2023-07-17T13:11:30.609" v="2101" actId="20577"/>
          <ac:spMkLst>
            <pc:docMk/>
            <pc:sldMk cId="1590274440" sldId="267"/>
            <ac:spMk id="2" creationId="{A8C40E83-05C1-F114-2994-D601614498E4}"/>
          </ac:spMkLst>
        </pc:spChg>
        <pc:spChg chg="add mod">
          <ac:chgData name="Yofandi Riki Winata" userId="03461a0c230c1ba6" providerId="LiveId" clId="{3651FE73-3404-4EC2-A850-9ED87455B1C9}" dt="2023-07-17T13:10:06.001" v="2052"/>
          <ac:spMkLst>
            <pc:docMk/>
            <pc:sldMk cId="1590274440" sldId="267"/>
            <ac:spMk id="4" creationId="{3869EEAB-2C92-A0A2-63EE-1F6335DBEB1F}"/>
          </ac:spMkLst>
        </pc:spChg>
        <pc:spChg chg="add mod">
          <ac:chgData name="Yofandi Riki Winata" userId="03461a0c230c1ba6" providerId="LiveId" clId="{3651FE73-3404-4EC2-A850-9ED87455B1C9}" dt="2023-07-17T14:34:47.397" v="4961" actId="2711"/>
          <ac:spMkLst>
            <pc:docMk/>
            <pc:sldMk cId="1590274440" sldId="267"/>
            <ac:spMk id="5" creationId="{FB92627E-74EA-B5D8-5F78-01D22CAA602D}"/>
          </ac:spMkLst>
        </pc:spChg>
        <pc:cxnChg chg="add mod">
          <ac:chgData name="Yofandi Riki Winata" userId="03461a0c230c1ba6" providerId="LiveId" clId="{3651FE73-3404-4EC2-A850-9ED87455B1C9}" dt="2023-07-17T13:10:06.001" v="2052"/>
          <ac:cxnSpMkLst>
            <pc:docMk/>
            <pc:sldMk cId="1590274440" sldId="267"/>
            <ac:cxnSpMk id="3" creationId="{7AD6CCDA-F3C4-9CB5-CF1D-A30D952972DE}"/>
          </ac:cxnSpMkLst>
        </pc:cxnChg>
      </pc:sldChg>
      <pc:sldChg chg="addSp modSp new mod">
        <pc:chgData name="Yofandi Riki Winata" userId="03461a0c230c1ba6" providerId="LiveId" clId="{3651FE73-3404-4EC2-A850-9ED87455B1C9}" dt="2023-07-17T14:33:45.789" v="4952" actId="2711"/>
        <pc:sldMkLst>
          <pc:docMk/>
          <pc:sldMk cId="4012582534" sldId="268"/>
        </pc:sldMkLst>
        <pc:spChg chg="add mod">
          <ac:chgData name="Yofandi Riki Winata" userId="03461a0c230c1ba6" providerId="LiveId" clId="{3651FE73-3404-4EC2-A850-9ED87455B1C9}" dt="2023-07-17T13:41:44.532" v="2805" actId="20577"/>
          <ac:spMkLst>
            <pc:docMk/>
            <pc:sldMk cId="4012582534" sldId="268"/>
            <ac:spMk id="2" creationId="{8E91BAE8-BACF-AF3F-6697-E33C41CD0379}"/>
          </ac:spMkLst>
        </pc:spChg>
        <pc:spChg chg="add mod">
          <ac:chgData name="Yofandi Riki Winata" userId="03461a0c230c1ba6" providerId="LiveId" clId="{3651FE73-3404-4EC2-A850-9ED87455B1C9}" dt="2023-07-17T13:40:37.375" v="2742"/>
          <ac:spMkLst>
            <pc:docMk/>
            <pc:sldMk cId="4012582534" sldId="268"/>
            <ac:spMk id="4" creationId="{4C5654D7-EF6B-3C55-37B4-C635D43B785A}"/>
          </ac:spMkLst>
        </pc:spChg>
        <pc:spChg chg="add mod">
          <ac:chgData name="Yofandi Riki Winata" userId="03461a0c230c1ba6" providerId="LiveId" clId="{3651FE73-3404-4EC2-A850-9ED87455B1C9}" dt="2023-07-17T14:33:45.789" v="4952" actId="2711"/>
          <ac:spMkLst>
            <pc:docMk/>
            <pc:sldMk cId="4012582534" sldId="268"/>
            <ac:spMk id="5" creationId="{48EF1725-4974-6F89-44E9-0D083A3E1295}"/>
          </ac:spMkLst>
        </pc:spChg>
        <pc:cxnChg chg="add mod">
          <ac:chgData name="Yofandi Riki Winata" userId="03461a0c230c1ba6" providerId="LiveId" clId="{3651FE73-3404-4EC2-A850-9ED87455B1C9}" dt="2023-07-17T13:40:37.375" v="2742"/>
          <ac:cxnSpMkLst>
            <pc:docMk/>
            <pc:sldMk cId="4012582534" sldId="268"/>
            <ac:cxnSpMk id="3" creationId="{4EA94F1D-BD7C-D1DC-D3B5-A8C8D82994F1}"/>
          </ac:cxnSpMkLst>
        </pc:cxnChg>
      </pc:sldChg>
      <pc:sldChg chg="modSp add mod ord">
        <pc:chgData name="Yofandi Riki Winata" userId="03461a0c230c1ba6" providerId="LiveId" clId="{3651FE73-3404-4EC2-A850-9ED87455B1C9}" dt="2023-07-17T13:53:18.519" v="3016" actId="20577"/>
        <pc:sldMkLst>
          <pc:docMk/>
          <pc:sldMk cId="1273450889" sldId="269"/>
        </pc:sldMkLst>
        <pc:spChg chg="mod">
          <ac:chgData name="Yofandi Riki Winata" userId="03461a0c230c1ba6" providerId="LiveId" clId="{3651FE73-3404-4EC2-A850-9ED87455B1C9}" dt="2023-07-17T13:45:22.821" v="2928" actId="20577"/>
          <ac:spMkLst>
            <pc:docMk/>
            <pc:sldMk cId="1273450889" sldId="269"/>
            <ac:spMk id="2" creationId="{8E91BAE8-BACF-AF3F-6697-E33C41CD0379}"/>
          </ac:spMkLst>
        </pc:spChg>
        <pc:spChg chg="mod">
          <ac:chgData name="Yofandi Riki Winata" userId="03461a0c230c1ba6" providerId="LiveId" clId="{3651FE73-3404-4EC2-A850-9ED87455B1C9}" dt="2023-07-17T13:53:18.519" v="3016" actId="20577"/>
          <ac:spMkLst>
            <pc:docMk/>
            <pc:sldMk cId="1273450889" sldId="269"/>
            <ac:spMk id="5" creationId="{48EF1725-4974-6F89-44E9-0D083A3E1295}"/>
          </ac:spMkLst>
        </pc:spChg>
      </pc:sldChg>
      <pc:sldChg chg="modSp add mod">
        <pc:chgData name="Yofandi Riki Winata" userId="03461a0c230c1ba6" providerId="LiveId" clId="{3651FE73-3404-4EC2-A850-9ED87455B1C9}" dt="2023-07-17T14:33:39.748" v="4951" actId="2711"/>
        <pc:sldMkLst>
          <pc:docMk/>
          <pc:sldMk cId="153345509" sldId="270"/>
        </pc:sldMkLst>
        <pc:spChg chg="mod">
          <ac:chgData name="Yofandi Riki Winata" userId="03461a0c230c1ba6" providerId="LiveId" clId="{3651FE73-3404-4EC2-A850-9ED87455B1C9}" dt="2023-07-17T14:33:39.748" v="4951" actId="2711"/>
          <ac:spMkLst>
            <pc:docMk/>
            <pc:sldMk cId="153345509" sldId="270"/>
            <ac:spMk id="5" creationId="{48EF1725-4974-6F89-44E9-0D083A3E1295}"/>
          </ac:spMkLst>
        </pc:spChg>
      </pc:sldChg>
      <pc:sldChg chg="modSp add mod">
        <pc:chgData name="Yofandi Riki Winata" userId="03461a0c230c1ba6" providerId="LiveId" clId="{3651FE73-3404-4EC2-A850-9ED87455B1C9}" dt="2023-07-17T14:33:23.726" v="4950" actId="2711"/>
        <pc:sldMkLst>
          <pc:docMk/>
          <pc:sldMk cId="3087784660" sldId="271"/>
        </pc:sldMkLst>
        <pc:spChg chg="mod">
          <ac:chgData name="Yofandi Riki Winata" userId="03461a0c230c1ba6" providerId="LiveId" clId="{3651FE73-3404-4EC2-A850-9ED87455B1C9}" dt="2023-07-17T14:33:23.726" v="4950" actId="2711"/>
          <ac:spMkLst>
            <pc:docMk/>
            <pc:sldMk cId="3087784660" sldId="271"/>
            <ac:spMk id="5" creationId="{48EF1725-4974-6F89-44E9-0D083A3E1295}"/>
          </ac:spMkLst>
        </pc:spChg>
      </pc:sldChg>
      <pc:sldChg chg="addSp modSp new mod">
        <pc:chgData name="Yofandi Riki Winata" userId="03461a0c230c1ba6" providerId="LiveId" clId="{3651FE73-3404-4EC2-A850-9ED87455B1C9}" dt="2023-08-01T02:45:36.978" v="5440" actId="403"/>
        <pc:sldMkLst>
          <pc:docMk/>
          <pc:sldMk cId="1674324849" sldId="272"/>
        </pc:sldMkLst>
        <pc:spChg chg="add mod">
          <ac:chgData name="Yofandi Riki Winata" userId="03461a0c230c1ba6" providerId="LiveId" clId="{3651FE73-3404-4EC2-A850-9ED87455B1C9}" dt="2023-07-17T14:26:21.436" v="4718" actId="20577"/>
          <ac:spMkLst>
            <pc:docMk/>
            <pc:sldMk cId="1674324849" sldId="272"/>
            <ac:spMk id="2" creationId="{51C46097-39A1-0C5C-8615-BEF36C6DCBA2}"/>
          </ac:spMkLst>
        </pc:spChg>
        <pc:spChg chg="add mod">
          <ac:chgData name="Yofandi Riki Winata" userId="03461a0c230c1ba6" providerId="LiveId" clId="{3651FE73-3404-4EC2-A850-9ED87455B1C9}" dt="2023-07-17T14:26:11.064" v="4687"/>
          <ac:spMkLst>
            <pc:docMk/>
            <pc:sldMk cId="1674324849" sldId="272"/>
            <ac:spMk id="4" creationId="{AEDA38CD-46A9-F377-253A-10B4BB801668}"/>
          </ac:spMkLst>
        </pc:spChg>
        <pc:spChg chg="add mod">
          <ac:chgData name="Yofandi Riki Winata" userId="03461a0c230c1ba6" providerId="LiveId" clId="{3651FE73-3404-4EC2-A850-9ED87455B1C9}" dt="2023-08-01T02:45:36.978" v="5440" actId="403"/>
          <ac:spMkLst>
            <pc:docMk/>
            <pc:sldMk cId="1674324849" sldId="272"/>
            <ac:spMk id="5" creationId="{3105BD4F-CC37-DBA2-373A-2830331708A3}"/>
          </ac:spMkLst>
        </pc:spChg>
        <pc:cxnChg chg="add mod">
          <ac:chgData name="Yofandi Riki Winata" userId="03461a0c230c1ba6" providerId="LiveId" clId="{3651FE73-3404-4EC2-A850-9ED87455B1C9}" dt="2023-07-17T14:26:11.064" v="4687"/>
          <ac:cxnSpMkLst>
            <pc:docMk/>
            <pc:sldMk cId="1674324849" sldId="272"/>
            <ac:cxnSpMk id="3" creationId="{C118D541-1770-76E6-5DCC-53022BF795F8}"/>
          </ac:cxnSpMkLst>
        </pc:cxnChg>
      </pc:sldChg>
      <pc:sldChg chg="modSp add mod">
        <pc:chgData name="Yofandi Riki Winata" userId="03461a0c230c1ba6" providerId="LiveId" clId="{3651FE73-3404-4EC2-A850-9ED87455B1C9}" dt="2023-07-18T02:00:54.860" v="5073" actId="2711"/>
        <pc:sldMkLst>
          <pc:docMk/>
          <pc:sldMk cId="3070855492" sldId="273"/>
        </pc:sldMkLst>
        <pc:spChg chg="mod">
          <ac:chgData name="Yofandi Riki Winata" userId="03461a0c230c1ba6" providerId="LiveId" clId="{3651FE73-3404-4EC2-A850-9ED87455B1C9}" dt="2023-07-18T01:59:44.218" v="5061" actId="20577"/>
          <ac:spMkLst>
            <pc:docMk/>
            <pc:sldMk cId="3070855492" sldId="273"/>
            <ac:spMk id="2" creationId="{2EA7CC72-6934-C4AF-818B-7BAA3B681E6D}"/>
          </ac:spMkLst>
        </pc:spChg>
        <pc:spChg chg="mod">
          <ac:chgData name="Yofandi Riki Winata" userId="03461a0c230c1ba6" providerId="LiveId" clId="{3651FE73-3404-4EC2-A850-9ED87455B1C9}" dt="2023-07-18T02:00:54.860" v="5073" actId="2711"/>
          <ac:spMkLst>
            <pc:docMk/>
            <pc:sldMk cId="3070855492" sldId="273"/>
            <ac:spMk id="6" creationId="{4DD41163-5F1E-478C-3554-2F1C30EBA3B2}"/>
          </ac:spMkLst>
        </pc:spChg>
      </pc:sldChg>
      <pc:sldChg chg="modSp add mod">
        <pc:chgData name="Yofandi Riki Winata" userId="03461a0c230c1ba6" providerId="LiveId" clId="{3651FE73-3404-4EC2-A850-9ED87455B1C9}" dt="2023-07-31T22:44:49.040" v="5248" actId="20577"/>
        <pc:sldMkLst>
          <pc:docMk/>
          <pc:sldMk cId="3536969421" sldId="274"/>
        </pc:sldMkLst>
        <pc:spChg chg="mod">
          <ac:chgData name="Yofandi Riki Winata" userId="03461a0c230c1ba6" providerId="LiveId" clId="{3651FE73-3404-4EC2-A850-9ED87455B1C9}" dt="2023-07-31T22:40:51.631" v="5243" actId="20577"/>
          <ac:spMkLst>
            <pc:docMk/>
            <pc:sldMk cId="3536969421" sldId="274"/>
            <ac:spMk id="7" creationId="{C82357F9-D8FD-B65F-E93D-ADA776BD606D}"/>
          </ac:spMkLst>
        </pc:spChg>
        <pc:spChg chg="mod">
          <ac:chgData name="Yofandi Riki Winata" userId="03461a0c230c1ba6" providerId="LiveId" clId="{3651FE73-3404-4EC2-A850-9ED87455B1C9}" dt="2023-07-31T22:40:55.290" v="5245" actId="20577"/>
          <ac:spMkLst>
            <pc:docMk/>
            <pc:sldMk cId="3536969421" sldId="274"/>
            <ac:spMk id="8" creationId="{C258A9FC-8A40-18A3-3DC4-0E5F7EE46AD0}"/>
          </ac:spMkLst>
        </pc:spChg>
        <pc:spChg chg="mod">
          <ac:chgData name="Yofandi Riki Winata" userId="03461a0c230c1ba6" providerId="LiveId" clId="{3651FE73-3404-4EC2-A850-9ED87455B1C9}" dt="2023-07-31T22:43:50.284" v="5246"/>
          <ac:spMkLst>
            <pc:docMk/>
            <pc:sldMk cId="3536969421" sldId="274"/>
            <ac:spMk id="9" creationId="{187D9C9E-91E7-905C-BFDA-7B485E6AE619}"/>
          </ac:spMkLst>
        </pc:spChg>
        <pc:spChg chg="mod">
          <ac:chgData name="Yofandi Riki Winata" userId="03461a0c230c1ba6" providerId="LiveId" clId="{3651FE73-3404-4EC2-A850-9ED87455B1C9}" dt="2023-07-31T22:44:49.040" v="5248" actId="20577"/>
          <ac:spMkLst>
            <pc:docMk/>
            <pc:sldMk cId="3536969421" sldId="274"/>
            <ac:spMk id="11" creationId="{C72BC13E-0640-4160-079F-388400EDFDA0}"/>
          </ac:spMkLst>
        </pc:spChg>
      </pc:sldChg>
      <pc:sldChg chg="modSp add mod">
        <pc:chgData name="Yofandi Riki Winata" userId="03461a0c230c1ba6" providerId="LiveId" clId="{3651FE73-3404-4EC2-A850-9ED87455B1C9}" dt="2023-07-31T22:48:40.783" v="5258"/>
        <pc:sldMkLst>
          <pc:docMk/>
          <pc:sldMk cId="238615577" sldId="275"/>
        </pc:sldMkLst>
        <pc:spChg chg="mod">
          <ac:chgData name="Yofandi Riki Winata" userId="03461a0c230c1ba6" providerId="LiveId" clId="{3651FE73-3404-4EC2-A850-9ED87455B1C9}" dt="2023-07-31T22:45:03.079" v="5251" actId="20577"/>
          <ac:spMkLst>
            <pc:docMk/>
            <pc:sldMk cId="238615577" sldId="275"/>
            <ac:spMk id="7" creationId="{C82357F9-D8FD-B65F-E93D-ADA776BD606D}"/>
          </ac:spMkLst>
        </pc:spChg>
        <pc:spChg chg="mod">
          <ac:chgData name="Yofandi Riki Winata" userId="03461a0c230c1ba6" providerId="LiveId" clId="{3651FE73-3404-4EC2-A850-9ED87455B1C9}" dt="2023-07-31T22:45:08.096" v="5253" actId="20577"/>
          <ac:spMkLst>
            <pc:docMk/>
            <pc:sldMk cId="238615577" sldId="275"/>
            <ac:spMk id="8" creationId="{C258A9FC-8A40-18A3-3DC4-0E5F7EE46AD0}"/>
          </ac:spMkLst>
        </pc:spChg>
        <pc:spChg chg="mod">
          <ac:chgData name="Yofandi Riki Winata" userId="03461a0c230c1ba6" providerId="LiveId" clId="{3651FE73-3404-4EC2-A850-9ED87455B1C9}" dt="2023-07-31T22:47:07.307" v="5257" actId="20577"/>
          <ac:spMkLst>
            <pc:docMk/>
            <pc:sldMk cId="238615577" sldId="275"/>
            <ac:spMk id="9" creationId="{187D9C9E-91E7-905C-BFDA-7B485E6AE619}"/>
          </ac:spMkLst>
        </pc:spChg>
        <pc:spChg chg="mod">
          <ac:chgData name="Yofandi Riki Winata" userId="03461a0c230c1ba6" providerId="LiveId" clId="{3651FE73-3404-4EC2-A850-9ED87455B1C9}" dt="2023-07-31T22:48:40.783" v="5258"/>
          <ac:spMkLst>
            <pc:docMk/>
            <pc:sldMk cId="238615577" sldId="275"/>
            <ac:spMk id="11" creationId="{C72BC13E-0640-4160-079F-388400EDFDA0}"/>
          </ac:spMkLst>
        </pc:spChg>
      </pc:sldChg>
      <pc:sldChg chg="modSp add del mod">
        <pc:chgData name="Yofandi Riki Winata" userId="03461a0c230c1ba6" providerId="LiveId" clId="{3651FE73-3404-4EC2-A850-9ED87455B1C9}" dt="2023-07-31T22:53:47.904" v="5300" actId="2696"/>
        <pc:sldMkLst>
          <pc:docMk/>
          <pc:sldMk cId="4268393550" sldId="276"/>
        </pc:sldMkLst>
        <pc:spChg chg="mod">
          <ac:chgData name="Yofandi Riki Winata" userId="03461a0c230c1ba6" providerId="LiveId" clId="{3651FE73-3404-4EC2-A850-9ED87455B1C9}" dt="2023-07-31T22:51:40.569" v="5261" actId="20577"/>
          <ac:spMkLst>
            <pc:docMk/>
            <pc:sldMk cId="4268393550" sldId="276"/>
            <ac:spMk id="7" creationId="{C82357F9-D8FD-B65F-E93D-ADA776BD606D}"/>
          </ac:spMkLst>
        </pc:spChg>
        <pc:spChg chg="mod">
          <ac:chgData name="Yofandi Riki Winata" userId="03461a0c230c1ba6" providerId="LiveId" clId="{3651FE73-3404-4EC2-A850-9ED87455B1C9}" dt="2023-07-31T22:53:20.247" v="5294" actId="20577"/>
          <ac:spMkLst>
            <pc:docMk/>
            <pc:sldMk cId="4268393550" sldId="276"/>
            <ac:spMk id="8" creationId="{C258A9FC-8A40-18A3-3DC4-0E5F7EE46AD0}"/>
          </ac:spMkLst>
        </pc:spChg>
        <pc:spChg chg="mod">
          <ac:chgData name="Yofandi Riki Winata" userId="03461a0c230c1ba6" providerId="LiveId" clId="{3651FE73-3404-4EC2-A850-9ED87455B1C9}" dt="2023-07-31T22:52:24.300" v="5286" actId="1035"/>
          <ac:spMkLst>
            <pc:docMk/>
            <pc:sldMk cId="4268393550" sldId="276"/>
            <ac:spMk id="9" creationId="{187D9C9E-91E7-905C-BFDA-7B485E6AE619}"/>
          </ac:spMkLst>
        </pc:spChg>
        <pc:spChg chg="mod">
          <ac:chgData name="Yofandi Riki Winata" userId="03461a0c230c1ba6" providerId="LiveId" clId="{3651FE73-3404-4EC2-A850-9ED87455B1C9}" dt="2023-07-31T22:53:28.705" v="5298" actId="20577"/>
          <ac:spMkLst>
            <pc:docMk/>
            <pc:sldMk cId="4268393550" sldId="276"/>
            <ac:spMk id="11" creationId="{C72BC13E-0640-4160-079F-388400EDFDA0}"/>
          </ac:spMkLst>
        </pc:spChg>
      </pc:sldChg>
      <pc:sldChg chg="delSp modSp add mod">
        <pc:chgData name="Yofandi Riki Winata" userId="03461a0c230c1ba6" providerId="LiveId" clId="{3651FE73-3404-4EC2-A850-9ED87455B1C9}" dt="2023-07-31T22:55:12.292" v="5307" actId="1076"/>
        <pc:sldMkLst>
          <pc:docMk/>
          <pc:sldMk cId="1848849735" sldId="277"/>
        </pc:sldMkLst>
        <pc:spChg chg="mod">
          <ac:chgData name="Yofandi Riki Winata" userId="03461a0c230c1ba6" providerId="LiveId" clId="{3651FE73-3404-4EC2-A850-9ED87455B1C9}" dt="2023-07-31T22:55:12.292" v="5307" actId="1076"/>
          <ac:spMkLst>
            <pc:docMk/>
            <pc:sldMk cId="1848849735" sldId="277"/>
            <ac:spMk id="7" creationId="{C82357F9-D8FD-B65F-E93D-ADA776BD606D}"/>
          </ac:spMkLst>
        </pc:spChg>
        <pc:spChg chg="del">
          <ac:chgData name="Yofandi Riki Winata" userId="03461a0c230c1ba6" providerId="LiveId" clId="{3651FE73-3404-4EC2-A850-9ED87455B1C9}" dt="2023-07-31T22:54:03.429" v="5304" actId="478"/>
          <ac:spMkLst>
            <pc:docMk/>
            <pc:sldMk cId="1848849735" sldId="277"/>
            <ac:spMk id="8" creationId="{C258A9FC-8A40-18A3-3DC4-0E5F7EE46AD0}"/>
          </ac:spMkLst>
        </pc:spChg>
        <pc:spChg chg="mod">
          <ac:chgData name="Yofandi Riki Winata" userId="03461a0c230c1ba6" providerId="LiveId" clId="{3651FE73-3404-4EC2-A850-9ED87455B1C9}" dt="2023-07-31T22:55:12.292" v="5307" actId="1076"/>
          <ac:spMkLst>
            <pc:docMk/>
            <pc:sldMk cId="1848849735" sldId="277"/>
            <ac:spMk id="9" creationId="{187D9C9E-91E7-905C-BFDA-7B485E6AE619}"/>
          </ac:spMkLst>
        </pc:spChg>
        <pc:spChg chg="del">
          <ac:chgData name="Yofandi Riki Winata" userId="03461a0c230c1ba6" providerId="LiveId" clId="{3651FE73-3404-4EC2-A850-9ED87455B1C9}" dt="2023-07-31T22:54:03.429" v="5304" actId="478"/>
          <ac:spMkLst>
            <pc:docMk/>
            <pc:sldMk cId="1848849735" sldId="277"/>
            <ac:spMk id="11" creationId="{C72BC13E-0640-4160-079F-388400EDFDA0}"/>
          </ac:spMkLst>
        </pc:spChg>
      </pc:sldChg>
      <pc:sldChg chg="modSp add mod">
        <pc:chgData name="Yofandi Riki Winata" userId="03461a0c230c1ba6" providerId="LiveId" clId="{3651FE73-3404-4EC2-A850-9ED87455B1C9}" dt="2023-08-01T02:43:14.834" v="5434" actId="113"/>
        <pc:sldMkLst>
          <pc:docMk/>
          <pc:sldMk cId="4022532192" sldId="278"/>
        </pc:sldMkLst>
        <pc:spChg chg="mod">
          <ac:chgData name="Yofandi Riki Winata" userId="03461a0c230c1ba6" providerId="LiveId" clId="{3651FE73-3404-4EC2-A850-9ED87455B1C9}" dt="2023-08-01T02:43:14.834" v="5434" actId="113"/>
          <ac:spMkLst>
            <pc:docMk/>
            <pc:sldMk cId="4022532192" sldId="278"/>
            <ac:spMk id="11" creationId="{3531E393-2266-A184-D7E6-5CA6DB62BF8C}"/>
          </ac:spMkLst>
        </pc:spChg>
      </pc:sldChg>
      <pc:sldChg chg="addSp delSp modSp add mod">
        <pc:chgData name="Yofandi Riki Winata" userId="03461a0c230c1ba6" providerId="LiveId" clId="{3651FE73-3404-4EC2-A850-9ED87455B1C9}" dt="2023-08-01T02:46:41.959" v="5460" actId="1076"/>
        <pc:sldMkLst>
          <pc:docMk/>
          <pc:sldMk cId="2864216833" sldId="279"/>
        </pc:sldMkLst>
        <pc:spChg chg="del">
          <ac:chgData name="Yofandi Riki Winata" userId="03461a0c230c1ba6" providerId="LiveId" clId="{3651FE73-3404-4EC2-A850-9ED87455B1C9}" dt="2023-08-01T02:45:52.614" v="5442" actId="478"/>
          <ac:spMkLst>
            <pc:docMk/>
            <pc:sldMk cId="2864216833" sldId="279"/>
            <ac:spMk id="5" creationId="{3105BD4F-CC37-DBA2-373A-2830331708A3}"/>
          </ac:spMkLst>
        </pc:spChg>
        <pc:spChg chg="add mod">
          <ac:chgData name="Yofandi Riki Winata" userId="03461a0c230c1ba6" providerId="LiveId" clId="{3651FE73-3404-4EC2-A850-9ED87455B1C9}" dt="2023-08-01T02:46:41.959" v="5460" actId="1076"/>
          <ac:spMkLst>
            <pc:docMk/>
            <pc:sldMk cId="2864216833" sldId="279"/>
            <ac:spMk id="7" creationId="{7372E38E-D192-4D59-0F73-71AC3D822E79}"/>
          </ac:spMkLst>
        </pc:spChg>
      </pc:sldChg>
      <pc:sldChg chg="modSp add mod">
        <pc:chgData name="Yofandi Riki Winata" userId="03461a0c230c1ba6" providerId="LiveId" clId="{3651FE73-3404-4EC2-A850-9ED87455B1C9}" dt="2023-08-01T02:46:58.455" v="5465" actId="1076"/>
        <pc:sldMkLst>
          <pc:docMk/>
          <pc:sldMk cId="1174290342" sldId="280"/>
        </pc:sldMkLst>
        <pc:spChg chg="mod">
          <ac:chgData name="Yofandi Riki Winata" userId="03461a0c230c1ba6" providerId="LiveId" clId="{3651FE73-3404-4EC2-A850-9ED87455B1C9}" dt="2023-08-01T02:46:58.455" v="5465" actId="1076"/>
          <ac:spMkLst>
            <pc:docMk/>
            <pc:sldMk cId="1174290342" sldId="280"/>
            <ac:spMk id="7" creationId="{7372E38E-D192-4D59-0F73-71AC3D822E79}"/>
          </ac:spMkLst>
        </pc:spChg>
      </pc:sldChg>
    </pc:docChg>
  </pc:docChgLst>
</pc:chgInfo>
</file>

<file path=ppt/media/image1.png>
</file>

<file path=ppt/media/image2.jpg>
</file>

<file path=ppt/media/image3.jpg>
</file>

<file path=ppt/media/image4.png>
</file>

<file path=ppt/media/image5.jpe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64EB2-7F3B-45A0-85FA-660175EA8F9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D"/>
          </a:p>
        </p:txBody>
      </p:sp>
      <p:sp>
        <p:nvSpPr>
          <p:cNvPr id="3" name="Subtitle 2">
            <a:extLst>
              <a:ext uri="{FF2B5EF4-FFF2-40B4-BE49-F238E27FC236}">
                <a16:creationId xmlns:a16="http://schemas.microsoft.com/office/drawing/2014/main" id="{86AFA78D-0C57-D20B-E1E2-49C2F9A4271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a:p>
        </p:txBody>
      </p:sp>
      <p:sp>
        <p:nvSpPr>
          <p:cNvPr id="4" name="Date Placeholder 3">
            <a:extLst>
              <a:ext uri="{FF2B5EF4-FFF2-40B4-BE49-F238E27FC236}">
                <a16:creationId xmlns:a16="http://schemas.microsoft.com/office/drawing/2014/main" id="{DC0E6181-E2F4-4427-68CB-E3310DFA6914}"/>
              </a:ext>
            </a:extLst>
          </p:cNvPr>
          <p:cNvSpPr>
            <a:spLocks noGrp="1"/>
          </p:cNvSpPr>
          <p:nvPr>
            <p:ph type="dt" sz="half" idx="10"/>
          </p:nvPr>
        </p:nvSpPr>
        <p:spPr/>
        <p:txBody>
          <a:bodyPr/>
          <a:lstStyle/>
          <a:p>
            <a:fld id="{AEA5186A-A168-459C-A829-9FCA3FAD275F}" type="datetimeFigureOut">
              <a:rPr lang="en-ID" smtClean="0"/>
              <a:t>01/08/2023</a:t>
            </a:fld>
            <a:endParaRPr lang="en-ID"/>
          </a:p>
        </p:txBody>
      </p:sp>
      <p:sp>
        <p:nvSpPr>
          <p:cNvPr id="5" name="Footer Placeholder 4">
            <a:extLst>
              <a:ext uri="{FF2B5EF4-FFF2-40B4-BE49-F238E27FC236}">
                <a16:creationId xmlns:a16="http://schemas.microsoft.com/office/drawing/2014/main" id="{E1A87A6A-866E-5580-C6B8-61A9F4508FE9}"/>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BC3ABBF8-F399-2DA9-42E0-32FC6E52C42A}"/>
              </a:ext>
            </a:extLst>
          </p:cNvPr>
          <p:cNvSpPr>
            <a:spLocks noGrp="1"/>
          </p:cNvSpPr>
          <p:nvPr>
            <p:ph type="sldNum" sz="quarter" idx="12"/>
          </p:nvPr>
        </p:nvSpPr>
        <p:spPr/>
        <p:txBody>
          <a:bodyPr/>
          <a:lstStyle/>
          <a:p>
            <a:fld id="{E91D7983-636B-41A7-8965-0F9B7595CC61}" type="slidenum">
              <a:rPr lang="en-ID" smtClean="0"/>
              <a:t>‹#›</a:t>
            </a:fld>
            <a:endParaRPr lang="en-ID"/>
          </a:p>
        </p:txBody>
      </p:sp>
    </p:spTree>
    <p:extLst>
      <p:ext uri="{BB962C8B-B14F-4D97-AF65-F5344CB8AC3E}">
        <p14:creationId xmlns:p14="http://schemas.microsoft.com/office/powerpoint/2010/main" val="4279332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7379A-9FC8-DEBA-56D7-34295A892009}"/>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35636F3B-468E-A9D2-619C-74BAF4D27AF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B3B9D8BB-4C8E-E98B-FF0F-6957BB1B07E1}"/>
              </a:ext>
            </a:extLst>
          </p:cNvPr>
          <p:cNvSpPr>
            <a:spLocks noGrp="1"/>
          </p:cNvSpPr>
          <p:nvPr>
            <p:ph type="dt" sz="half" idx="10"/>
          </p:nvPr>
        </p:nvSpPr>
        <p:spPr/>
        <p:txBody>
          <a:bodyPr/>
          <a:lstStyle/>
          <a:p>
            <a:fld id="{AEA5186A-A168-459C-A829-9FCA3FAD275F}" type="datetimeFigureOut">
              <a:rPr lang="en-ID" smtClean="0"/>
              <a:t>01/08/2023</a:t>
            </a:fld>
            <a:endParaRPr lang="en-ID"/>
          </a:p>
        </p:txBody>
      </p:sp>
      <p:sp>
        <p:nvSpPr>
          <p:cNvPr id="5" name="Footer Placeholder 4">
            <a:extLst>
              <a:ext uri="{FF2B5EF4-FFF2-40B4-BE49-F238E27FC236}">
                <a16:creationId xmlns:a16="http://schemas.microsoft.com/office/drawing/2014/main" id="{B33BF9A7-5CE8-8A9B-D193-D2032DF338FB}"/>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89E3365E-F3A3-830F-70E9-982D4FE5F267}"/>
              </a:ext>
            </a:extLst>
          </p:cNvPr>
          <p:cNvSpPr>
            <a:spLocks noGrp="1"/>
          </p:cNvSpPr>
          <p:nvPr>
            <p:ph type="sldNum" sz="quarter" idx="12"/>
          </p:nvPr>
        </p:nvSpPr>
        <p:spPr/>
        <p:txBody>
          <a:bodyPr/>
          <a:lstStyle/>
          <a:p>
            <a:fld id="{E91D7983-636B-41A7-8965-0F9B7595CC61}" type="slidenum">
              <a:rPr lang="en-ID" smtClean="0"/>
              <a:t>‹#›</a:t>
            </a:fld>
            <a:endParaRPr lang="en-ID"/>
          </a:p>
        </p:txBody>
      </p:sp>
    </p:spTree>
    <p:extLst>
      <p:ext uri="{BB962C8B-B14F-4D97-AF65-F5344CB8AC3E}">
        <p14:creationId xmlns:p14="http://schemas.microsoft.com/office/powerpoint/2010/main" val="34962642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ADB024-14FB-CB1E-722E-44A87A098AD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924C25BE-B4A8-CE90-109D-E2146FA206D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69ECB2EC-2C1B-430E-886D-B7D02597977F}"/>
              </a:ext>
            </a:extLst>
          </p:cNvPr>
          <p:cNvSpPr>
            <a:spLocks noGrp="1"/>
          </p:cNvSpPr>
          <p:nvPr>
            <p:ph type="dt" sz="half" idx="10"/>
          </p:nvPr>
        </p:nvSpPr>
        <p:spPr/>
        <p:txBody>
          <a:bodyPr/>
          <a:lstStyle/>
          <a:p>
            <a:fld id="{AEA5186A-A168-459C-A829-9FCA3FAD275F}" type="datetimeFigureOut">
              <a:rPr lang="en-ID" smtClean="0"/>
              <a:t>01/08/2023</a:t>
            </a:fld>
            <a:endParaRPr lang="en-ID"/>
          </a:p>
        </p:txBody>
      </p:sp>
      <p:sp>
        <p:nvSpPr>
          <p:cNvPr id="5" name="Footer Placeholder 4">
            <a:extLst>
              <a:ext uri="{FF2B5EF4-FFF2-40B4-BE49-F238E27FC236}">
                <a16:creationId xmlns:a16="http://schemas.microsoft.com/office/drawing/2014/main" id="{8DDF10FC-BA93-9E6C-0989-B3FB8870DAF9}"/>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AC605059-B6AD-98D7-27A6-A28F3A75E1BD}"/>
              </a:ext>
            </a:extLst>
          </p:cNvPr>
          <p:cNvSpPr>
            <a:spLocks noGrp="1"/>
          </p:cNvSpPr>
          <p:nvPr>
            <p:ph type="sldNum" sz="quarter" idx="12"/>
          </p:nvPr>
        </p:nvSpPr>
        <p:spPr/>
        <p:txBody>
          <a:bodyPr/>
          <a:lstStyle/>
          <a:p>
            <a:fld id="{E91D7983-636B-41A7-8965-0F9B7595CC61}" type="slidenum">
              <a:rPr lang="en-ID" smtClean="0"/>
              <a:t>‹#›</a:t>
            </a:fld>
            <a:endParaRPr lang="en-ID"/>
          </a:p>
        </p:txBody>
      </p:sp>
    </p:spTree>
    <p:extLst>
      <p:ext uri="{BB962C8B-B14F-4D97-AF65-F5344CB8AC3E}">
        <p14:creationId xmlns:p14="http://schemas.microsoft.com/office/powerpoint/2010/main" val="29177837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7B279-F31A-9437-B521-56DCDEA0E20F}"/>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C5034F69-D694-B843-5928-A5124172C86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A481E655-5E89-DA17-E4A1-7556A53E43E0}"/>
              </a:ext>
            </a:extLst>
          </p:cNvPr>
          <p:cNvSpPr>
            <a:spLocks noGrp="1"/>
          </p:cNvSpPr>
          <p:nvPr>
            <p:ph type="dt" sz="half" idx="10"/>
          </p:nvPr>
        </p:nvSpPr>
        <p:spPr/>
        <p:txBody>
          <a:bodyPr/>
          <a:lstStyle/>
          <a:p>
            <a:fld id="{AEA5186A-A168-459C-A829-9FCA3FAD275F}" type="datetimeFigureOut">
              <a:rPr lang="en-ID" smtClean="0"/>
              <a:t>01/08/2023</a:t>
            </a:fld>
            <a:endParaRPr lang="en-ID"/>
          </a:p>
        </p:txBody>
      </p:sp>
      <p:sp>
        <p:nvSpPr>
          <p:cNvPr id="5" name="Footer Placeholder 4">
            <a:extLst>
              <a:ext uri="{FF2B5EF4-FFF2-40B4-BE49-F238E27FC236}">
                <a16:creationId xmlns:a16="http://schemas.microsoft.com/office/drawing/2014/main" id="{AD498202-23B3-E68A-EF8A-956639182E50}"/>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E38896B2-9EFC-BCB5-7882-2F9E1DDD3DF4}"/>
              </a:ext>
            </a:extLst>
          </p:cNvPr>
          <p:cNvSpPr>
            <a:spLocks noGrp="1"/>
          </p:cNvSpPr>
          <p:nvPr>
            <p:ph type="sldNum" sz="quarter" idx="12"/>
          </p:nvPr>
        </p:nvSpPr>
        <p:spPr/>
        <p:txBody>
          <a:bodyPr/>
          <a:lstStyle/>
          <a:p>
            <a:fld id="{E91D7983-636B-41A7-8965-0F9B7595CC61}" type="slidenum">
              <a:rPr lang="en-ID" smtClean="0"/>
              <a:t>‹#›</a:t>
            </a:fld>
            <a:endParaRPr lang="en-ID"/>
          </a:p>
        </p:txBody>
      </p:sp>
    </p:spTree>
    <p:extLst>
      <p:ext uri="{BB962C8B-B14F-4D97-AF65-F5344CB8AC3E}">
        <p14:creationId xmlns:p14="http://schemas.microsoft.com/office/powerpoint/2010/main" val="19906623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39362-40EB-7F6F-5BDD-D1836DD3EE4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id="{B48D9477-B785-3C2D-6F7B-4B6D022711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345D5CD-BF42-02B5-D645-77882A488DAC}"/>
              </a:ext>
            </a:extLst>
          </p:cNvPr>
          <p:cNvSpPr>
            <a:spLocks noGrp="1"/>
          </p:cNvSpPr>
          <p:nvPr>
            <p:ph type="dt" sz="half" idx="10"/>
          </p:nvPr>
        </p:nvSpPr>
        <p:spPr/>
        <p:txBody>
          <a:bodyPr/>
          <a:lstStyle/>
          <a:p>
            <a:fld id="{AEA5186A-A168-459C-A829-9FCA3FAD275F}" type="datetimeFigureOut">
              <a:rPr lang="en-ID" smtClean="0"/>
              <a:t>01/08/2023</a:t>
            </a:fld>
            <a:endParaRPr lang="en-ID"/>
          </a:p>
        </p:txBody>
      </p:sp>
      <p:sp>
        <p:nvSpPr>
          <p:cNvPr id="5" name="Footer Placeholder 4">
            <a:extLst>
              <a:ext uri="{FF2B5EF4-FFF2-40B4-BE49-F238E27FC236}">
                <a16:creationId xmlns:a16="http://schemas.microsoft.com/office/drawing/2014/main" id="{8A4BD73F-D424-DD13-EC6E-DB64EE963B79}"/>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140FD81D-BA3A-984F-FDAE-20CF8D1457BC}"/>
              </a:ext>
            </a:extLst>
          </p:cNvPr>
          <p:cNvSpPr>
            <a:spLocks noGrp="1"/>
          </p:cNvSpPr>
          <p:nvPr>
            <p:ph type="sldNum" sz="quarter" idx="12"/>
          </p:nvPr>
        </p:nvSpPr>
        <p:spPr/>
        <p:txBody>
          <a:bodyPr/>
          <a:lstStyle/>
          <a:p>
            <a:fld id="{E91D7983-636B-41A7-8965-0F9B7595CC61}" type="slidenum">
              <a:rPr lang="en-ID" smtClean="0"/>
              <a:t>‹#›</a:t>
            </a:fld>
            <a:endParaRPr lang="en-ID"/>
          </a:p>
        </p:txBody>
      </p:sp>
    </p:spTree>
    <p:extLst>
      <p:ext uri="{BB962C8B-B14F-4D97-AF65-F5344CB8AC3E}">
        <p14:creationId xmlns:p14="http://schemas.microsoft.com/office/powerpoint/2010/main" val="32652928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DAB6B-219D-528A-DCFA-70BF2CE65BF5}"/>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0DAB9E56-B177-1982-18A0-6E37AF86BD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id="{51997A8F-583A-890A-8D76-AF12740FFA9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Date Placeholder 4">
            <a:extLst>
              <a:ext uri="{FF2B5EF4-FFF2-40B4-BE49-F238E27FC236}">
                <a16:creationId xmlns:a16="http://schemas.microsoft.com/office/drawing/2014/main" id="{A9733720-DEAD-4B17-883A-EAA304C196B8}"/>
              </a:ext>
            </a:extLst>
          </p:cNvPr>
          <p:cNvSpPr>
            <a:spLocks noGrp="1"/>
          </p:cNvSpPr>
          <p:nvPr>
            <p:ph type="dt" sz="half" idx="10"/>
          </p:nvPr>
        </p:nvSpPr>
        <p:spPr/>
        <p:txBody>
          <a:bodyPr/>
          <a:lstStyle/>
          <a:p>
            <a:fld id="{AEA5186A-A168-459C-A829-9FCA3FAD275F}" type="datetimeFigureOut">
              <a:rPr lang="en-ID" smtClean="0"/>
              <a:t>01/08/2023</a:t>
            </a:fld>
            <a:endParaRPr lang="en-ID"/>
          </a:p>
        </p:txBody>
      </p:sp>
      <p:sp>
        <p:nvSpPr>
          <p:cNvPr id="6" name="Footer Placeholder 5">
            <a:extLst>
              <a:ext uri="{FF2B5EF4-FFF2-40B4-BE49-F238E27FC236}">
                <a16:creationId xmlns:a16="http://schemas.microsoft.com/office/drawing/2014/main" id="{A9A45449-B11D-4D91-DB5A-C959C689095F}"/>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FC8C6206-AF77-A652-D87D-75CE67DC3D5A}"/>
              </a:ext>
            </a:extLst>
          </p:cNvPr>
          <p:cNvSpPr>
            <a:spLocks noGrp="1"/>
          </p:cNvSpPr>
          <p:nvPr>
            <p:ph type="sldNum" sz="quarter" idx="12"/>
          </p:nvPr>
        </p:nvSpPr>
        <p:spPr/>
        <p:txBody>
          <a:bodyPr/>
          <a:lstStyle/>
          <a:p>
            <a:fld id="{E91D7983-636B-41A7-8965-0F9B7595CC61}" type="slidenum">
              <a:rPr lang="en-ID" smtClean="0"/>
              <a:t>‹#›</a:t>
            </a:fld>
            <a:endParaRPr lang="en-ID"/>
          </a:p>
        </p:txBody>
      </p:sp>
    </p:spTree>
    <p:extLst>
      <p:ext uri="{BB962C8B-B14F-4D97-AF65-F5344CB8AC3E}">
        <p14:creationId xmlns:p14="http://schemas.microsoft.com/office/powerpoint/2010/main" val="22156142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E489E-7574-9CA2-9E11-0E5CFAA78540}"/>
              </a:ext>
            </a:extLst>
          </p:cNvPr>
          <p:cNvSpPr>
            <a:spLocks noGrp="1"/>
          </p:cNvSpPr>
          <p:nvPr>
            <p:ph type="title"/>
          </p:nvPr>
        </p:nvSpPr>
        <p:spPr>
          <a:xfrm>
            <a:off x="839788" y="365125"/>
            <a:ext cx="10515600" cy="1325563"/>
          </a:xfrm>
        </p:spPr>
        <p:txBody>
          <a:bodyPr/>
          <a:lstStyle/>
          <a:p>
            <a:r>
              <a:rPr lang="en-US"/>
              <a:t>Click to edit Master title style</a:t>
            </a:r>
            <a:endParaRPr lang="en-ID"/>
          </a:p>
        </p:txBody>
      </p:sp>
      <p:sp>
        <p:nvSpPr>
          <p:cNvPr id="3" name="Text Placeholder 2">
            <a:extLst>
              <a:ext uri="{FF2B5EF4-FFF2-40B4-BE49-F238E27FC236}">
                <a16:creationId xmlns:a16="http://schemas.microsoft.com/office/drawing/2014/main" id="{4F7E2591-9906-A5F5-6459-47AE73B720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A47828C-1A53-7F46-76B0-096DD2D2AF0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Text Placeholder 4">
            <a:extLst>
              <a:ext uri="{FF2B5EF4-FFF2-40B4-BE49-F238E27FC236}">
                <a16:creationId xmlns:a16="http://schemas.microsoft.com/office/drawing/2014/main" id="{E3566952-730C-3D8C-5E06-46A8CE1A5A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6BEF04B-9EC9-D13F-1456-74AE145F7B6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7" name="Date Placeholder 6">
            <a:extLst>
              <a:ext uri="{FF2B5EF4-FFF2-40B4-BE49-F238E27FC236}">
                <a16:creationId xmlns:a16="http://schemas.microsoft.com/office/drawing/2014/main" id="{8393EAE9-EE98-FBF8-421D-412877574D0A}"/>
              </a:ext>
            </a:extLst>
          </p:cNvPr>
          <p:cNvSpPr>
            <a:spLocks noGrp="1"/>
          </p:cNvSpPr>
          <p:nvPr>
            <p:ph type="dt" sz="half" idx="10"/>
          </p:nvPr>
        </p:nvSpPr>
        <p:spPr/>
        <p:txBody>
          <a:bodyPr/>
          <a:lstStyle/>
          <a:p>
            <a:fld id="{AEA5186A-A168-459C-A829-9FCA3FAD275F}" type="datetimeFigureOut">
              <a:rPr lang="en-ID" smtClean="0"/>
              <a:t>01/08/2023</a:t>
            </a:fld>
            <a:endParaRPr lang="en-ID"/>
          </a:p>
        </p:txBody>
      </p:sp>
      <p:sp>
        <p:nvSpPr>
          <p:cNvPr id="8" name="Footer Placeholder 7">
            <a:extLst>
              <a:ext uri="{FF2B5EF4-FFF2-40B4-BE49-F238E27FC236}">
                <a16:creationId xmlns:a16="http://schemas.microsoft.com/office/drawing/2014/main" id="{8EC54292-5D19-7E3B-1EFA-3FE6B52A7276}"/>
              </a:ext>
            </a:extLst>
          </p:cNvPr>
          <p:cNvSpPr>
            <a:spLocks noGrp="1"/>
          </p:cNvSpPr>
          <p:nvPr>
            <p:ph type="ftr" sz="quarter" idx="11"/>
          </p:nvPr>
        </p:nvSpPr>
        <p:spPr/>
        <p:txBody>
          <a:bodyPr/>
          <a:lstStyle/>
          <a:p>
            <a:endParaRPr lang="en-ID"/>
          </a:p>
        </p:txBody>
      </p:sp>
      <p:sp>
        <p:nvSpPr>
          <p:cNvPr id="9" name="Slide Number Placeholder 8">
            <a:extLst>
              <a:ext uri="{FF2B5EF4-FFF2-40B4-BE49-F238E27FC236}">
                <a16:creationId xmlns:a16="http://schemas.microsoft.com/office/drawing/2014/main" id="{A6D6BA7A-DB89-EC06-1106-0E9AA9E166D7}"/>
              </a:ext>
            </a:extLst>
          </p:cNvPr>
          <p:cNvSpPr>
            <a:spLocks noGrp="1"/>
          </p:cNvSpPr>
          <p:nvPr>
            <p:ph type="sldNum" sz="quarter" idx="12"/>
          </p:nvPr>
        </p:nvSpPr>
        <p:spPr/>
        <p:txBody>
          <a:bodyPr/>
          <a:lstStyle/>
          <a:p>
            <a:fld id="{E91D7983-636B-41A7-8965-0F9B7595CC61}" type="slidenum">
              <a:rPr lang="en-ID" smtClean="0"/>
              <a:t>‹#›</a:t>
            </a:fld>
            <a:endParaRPr lang="en-ID"/>
          </a:p>
        </p:txBody>
      </p:sp>
    </p:spTree>
    <p:extLst>
      <p:ext uri="{BB962C8B-B14F-4D97-AF65-F5344CB8AC3E}">
        <p14:creationId xmlns:p14="http://schemas.microsoft.com/office/powerpoint/2010/main" val="2386114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D3297-C39D-7836-EE3E-C85AEDDB8A25}"/>
              </a:ext>
            </a:extLst>
          </p:cNvPr>
          <p:cNvSpPr>
            <a:spLocks noGrp="1"/>
          </p:cNvSpPr>
          <p:nvPr>
            <p:ph type="title"/>
          </p:nvPr>
        </p:nvSpPr>
        <p:spPr/>
        <p:txBody>
          <a:bodyPr/>
          <a:lstStyle/>
          <a:p>
            <a:r>
              <a:rPr lang="en-US"/>
              <a:t>Click to edit Master title style</a:t>
            </a:r>
            <a:endParaRPr lang="en-ID"/>
          </a:p>
        </p:txBody>
      </p:sp>
      <p:sp>
        <p:nvSpPr>
          <p:cNvPr id="3" name="Date Placeholder 2">
            <a:extLst>
              <a:ext uri="{FF2B5EF4-FFF2-40B4-BE49-F238E27FC236}">
                <a16:creationId xmlns:a16="http://schemas.microsoft.com/office/drawing/2014/main" id="{12250A2F-6EA1-4829-AB42-23B6660C5C2D}"/>
              </a:ext>
            </a:extLst>
          </p:cNvPr>
          <p:cNvSpPr>
            <a:spLocks noGrp="1"/>
          </p:cNvSpPr>
          <p:nvPr>
            <p:ph type="dt" sz="half" idx="10"/>
          </p:nvPr>
        </p:nvSpPr>
        <p:spPr/>
        <p:txBody>
          <a:bodyPr/>
          <a:lstStyle/>
          <a:p>
            <a:fld id="{AEA5186A-A168-459C-A829-9FCA3FAD275F}" type="datetimeFigureOut">
              <a:rPr lang="en-ID" smtClean="0"/>
              <a:t>01/08/2023</a:t>
            </a:fld>
            <a:endParaRPr lang="en-ID"/>
          </a:p>
        </p:txBody>
      </p:sp>
      <p:sp>
        <p:nvSpPr>
          <p:cNvPr id="4" name="Footer Placeholder 3">
            <a:extLst>
              <a:ext uri="{FF2B5EF4-FFF2-40B4-BE49-F238E27FC236}">
                <a16:creationId xmlns:a16="http://schemas.microsoft.com/office/drawing/2014/main" id="{A69B8063-CEC4-3F73-9239-405B8FF0FA10}"/>
              </a:ext>
            </a:extLst>
          </p:cNvPr>
          <p:cNvSpPr>
            <a:spLocks noGrp="1"/>
          </p:cNvSpPr>
          <p:nvPr>
            <p:ph type="ftr" sz="quarter" idx="11"/>
          </p:nvPr>
        </p:nvSpPr>
        <p:spPr/>
        <p:txBody>
          <a:bodyPr/>
          <a:lstStyle/>
          <a:p>
            <a:endParaRPr lang="en-ID"/>
          </a:p>
        </p:txBody>
      </p:sp>
      <p:sp>
        <p:nvSpPr>
          <p:cNvPr id="5" name="Slide Number Placeholder 4">
            <a:extLst>
              <a:ext uri="{FF2B5EF4-FFF2-40B4-BE49-F238E27FC236}">
                <a16:creationId xmlns:a16="http://schemas.microsoft.com/office/drawing/2014/main" id="{C3E73311-891E-BB92-769D-30F317CE3F3F}"/>
              </a:ext>
            </a:extLst>
          </p:cNvPr>
          <p:cNvSpPr>
            <a:spLocks noGrp="1"/>
          </p:cNvSpPr>
          <p:nvPr>
            <p:ph type="sldNum" sz="quarter" idx="12"/>
          </p:nvPr>
        </p:nvSpPr>
        <p:spPr/>
        <p:txBody>
          <a:bodyPr/>
          <a:lstStyle/>
          <a:p>
            <a:fld id="{E91D7983-636B-41A7-8965-0F9B7595CC61}" type="slidenum">
              <a:rPr lang="en-ID" smtClean="0"/>
              <a:t>‹#›</a:t>
            </a:fld>
            <a:endParaRPr lang="en-ID"/>
          </a:p>
        </p:txBody>
      </p:sp>
    </p:spTree>
    <p:extLst>
      <p:ext uri="{BB962C8B-B14F-4D97-AF65-F5344CB8AC3E}">
        <p14:creationId xmlns:p14="http://schemas.microsoft.com/office/powerpoint/2010/main" val="30291234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A2D0B07-45D0-3D94-B445-A5F2159EEF38}"/>
              </a:ext>
            </a:extLst>
          </p:cNvPr>
          <p:cNvSpPr>
            <a:spLocks noGrp="1"/>
          </p:cNvSpPr>
          <p:nvPr>
            <p:ph type="dt" sz="half" idx="10"/>
          </p:nvPr>
        </p:nvSpPr>
        <p:spPr/>
        <p:txBody>
          <a:bodyPr/>
          <a:lstStyle/>
          <a:p>
            <a:fld id="{AEA5186A-A168-459C-A829-9FCA3FAD275F}" type="datetimeFigureOut">
              <a:rPr lang="en-ID" smtClean="0"/>
              <a:t>01/08/2023</a:t>
            </a:fld>
            <a:endParaRPr lang="en-ID"/>
          </a:p>
        </p:txBody>
      </p:sp>
      <p:sp>
        <p:nvSpPr>
          <p:cNvPr id="3" name="Footer Placeholder 2">
            <a:extLst>
              <a:ext uri="{FF2B5EF4-FFF2-40B4-BE49-F238E27FC236}">
                <a16:creationId xmlns:a16="http://schemas.microsoft.com/office/drawing/2014/main" id="{E73B4FCB-1E25-DD4A-EB8F-AF83BDC8131E}"/>
              </a:ext>
            </a:extLst>
          </p:cNvPr>
          <p:cNvSpPr>
            <a:spLocks noGrp="1"/>
          </p:cNvSpPr>
          <p:nvPr>
            <p:ph type="ftr" sz="quarter" idx="11"/>
          </p:nvPr>
        </p:nvSpPr>
        <p:spPr/>
        <p:txBody>
          <a:bodyPr/>
          <a:lstStyle/>
          <a:p>
            <a:endParaRPr lang="en-ID"/>
          </a:p>
        </p:txBody>
      </p:sp>
      <p:sp>
        <p:nvSpPr>
          <p:cNvPr id="4" name="Slide Number Placeholder 3">
            <a:extLst>
              <a:ext uri="{FF2B5EF4-FFF2-40B4-BE49-F238E27FC236}">
                <a16:creationId xmlns:a16="http://schemas.microsoft.com/office/drawing/2014/main" id="{14F90C7E-7812-ED95-4620-6C05A9651C58}"/>
              </a:ext>
            </a:extLst>
          </p:cNvPr>
          <p:cNvSpPr>
            <a:spLocks noGrp="1"/>
          </p:cNvSpPr>
          <p:nvPr>
            <p:ph type="sldNum" sz="quarter" idx="12"/>
          </p:nvPr>
        </p:nvSpPr>
        <p:spPr/>
        <p:txBody>
          <a:bodyPr/>
          <a:lstStyle/>
          <a:p>
            <a:fld id="{E91D7983-636B-41A7-8965-0F9B7595CC61}" type="slidenum">
              <a:rPr lang="en-ID" smtClean="0"/>
              <a:t>‹#›</a:t>
            </a:fld>
            <a:endParaRPr lang="en-ID"/>
          </a:p>
        </p:txBody>
      </p:sp>
    </p:spTree>
    <p:extLst>
      <p:ext uri="{BB962C8B-B14F-4D97-AF65-F5344CB8AC3E}">
        <p14:creationId xmlns:p14="http://schemas.microsoft.com/office/powerpoint/2010/main" val="6644505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A5438-7920-8C0F-8989-2E4438267F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id="{FB6D556E-54E8-8E7D-60B2-1D7F43FFBAA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id="{4F7295ED-23D5-4892-C6F4-E8CB977F66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466525-9E3C-CD3B-9C9E-20A51FBD1FD5}"/>
              </a:ext>
            </a:extLst>
          </p:cNvPr>
          <p:cNvSpPr>
            <a:spLocks noGrp="1"/>
          </p:cNvSpPr>
          <p:nvPr>
            <p:ph type="dt" sz="half" idx="10"/>
          </p:nvPr>
        </p:nvSpPr>
        <p:spPr/>
        <p:txBody>
          <a:bodyPr/>
          <a:lstStyle/>
          <a:p>
            <a:fld id="{AEA5186A-A168-459C-A829-9FCA3FAD275F}" type="datetimeFigureOut">
              <a:rPr lang="en-ID" smtClean="0"/>
              <a:t>01/08/2023</a:t>
            </a:fld>
            <a:endParaRPr lang="en-ID"/>
          </a:p>
        </p:txBody>
      </p:sp>
      <p:sp>
        <p:nvSpPr>
          <p:cNvPr id="6" name="Footer Placeholder 5">
            <a:extLst>
              <a:ext uri="{FF2B5EF4-FFF2-40B4-BE49-F238E27FC236}">
                <a16:creationId xmlns:a16="http://schemas.microsoft.com/office/drawing/2014/main" id="{4300503E-360A-D651-E76B-CBECE42AC82E}"/>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F314A191-7767-1521-527F-669FE00CB36F}"/>
              </a:ext>
            </a:extLst>
          </p:cNvPr>
          <p:cNvSpPr>
            <a:spLocks noGrp="1"/>
          </p:cNvSpPr>
          <p:nvPr>
            <p:ph type="sldNum" sz="quarter" idx="12"/>
          </p:nvPr>
        </p:nvSpPr>
        <p:spPr/>
        <p:txBody>
          <a:bodyPr/>
          <a:lstStyle/>
          <a:p>
            <a:fld id="{E91D7983-636B-41A7-8965-0F9B7595CC61}" type="slidenum">
              <a:rPr lang="en-ID" smtClean="0"/>
              <a:t>‹#›</a:t>
            </a:fld>
            <a:endParaRPr lang="en-ID"/>
          </a:p>
        </p:txBody>
      </p:sp>
    </p:spTree>
    <p:extLst>
      <p:ext uri="{BB962C8B-B14F-4D97-AF65-F5344CB8AC3E}">
        <p14:creationId xmlns:p14="http://schemas.microsoft.com/office/powerpoint/2010/main" val="19562213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348EE-9E37-4C9A-9C7C-047A1FE829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id="{13D13366-A830-66E4-DA64-9006861FD46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a:p>
        </p:txBody>
      </p:sp>
      <p:sp>
        <p:nvSpPr>
          <p:cNvPr id="4" name="Text Placeholder 3">
            <a:extLst>
              <a:ext uri="{FF2B5EF4-FFF2-40B4-BE49-F238E27FC236}">
                <a16:creationId xmlns:a16="http://schemas.microsoft.com/office/drawing/2014/main" id="{6A8F6D65-0385-073A-D2DD-5F927BF428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622E06-1B2C-EED4-B3AC-34A8BB06E4CB}"/>
              </a:ext>
            </a:extLst>
          </p:cNvPr>
          <p:cNvSpPr>
            <a:spLocks noGrp="1"/>
          </p:cNvSpPr>
          <p:nvPr>
            <p:ph type="dt" sz="half" idx="10"/>
          </p:nvPr>
        </p:nvSpPr>
        <p:spPr/>
        <p:txBody>
          <a:bodyPr/>
          <a:lstStyle/>
          <a:p>
            <a:fld id="{AEA5186A-A168-459C-A829-9FCA3FAD275F}" type="datetimeFigureOut">
              <a:rPr lang="en-ID" smtClean="0"/>
              <a:t>01/08/2023</a:t>
            </a:fld>
            <a:endParaRPr lang="en-ID"/>
          </a:p>
        </p:txBody>
      </p:sp>
      <p:sp>
        <p:nvSpPr>
          <p:cNvPr id="6" name="Footer Placeholder 5">
            <a:extLst>
              <a:ext uri="{FF2B5EF4-FFF2-40B4-BE49-F238E27FC236}">
                <a16:creationId xmlns:a16="http://schemas.microsoft.com/office/drawing/2014/main" id="{2DD3B047-89E5-99A7-14C8-3CBEBAFA84C1}"/>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39F42069-5A03-08BF-36D3-3A05FCC0C86D}"/>
              </a:ext>
            </a:extLst>
          </p:cNvPr>
          <p:cNvSpPr>
            <a:spLocks noGrp="1"/>
          </p:cNvSpPr>
          <p:nvPr>
            <p:ph type="sldNum" sz="quarter" idx="12"/>
          </p:nvPr>
        </p:nvSpPr>
        <p:spPr/>
        <p:txBody>
          <a:bodyPr/>
          <a:lstStyle/>
          <a:p>
            <a:fld id="{E91D7983-636B-41A7-8965-0F9B7595CC61}" type="slidenum">
              <a:rPr lang="en-ID" smtClean="0"/>
              <a:t>‹#›</a:t>
            </a:fld>
            <a:endParaRPr lang="en-ID"/>
          </a:p>
        </p:txBody>
      </p:sp>
    </p:spTree>
    <p:extLst>
      <p:ext uri="{BB962C8B-B14F-4D97-AF65-F5344CB8AC3E}">
        <p14:creationId xmlns:p14="http://schemas.microsoft.com/office/powerpoint/2010/main" val="9217582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5511EEE-D09B-D299-1E98-6DD0D04ED54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D"/>
          </a:p>
        </p:txBody>
      </p:sp>
      <p:sp>
        <p:nvSpPr>
          <p:cNvPr id="3" name="Text Placeholder 2">
            <a:extLst>
              <a:ext uri="{FF2B5EF4-FFF2-40B4-BE49-F238E27FC236}">
                <a16:creationId xmlns:a16="http://schemas.microsoft.com/office/drawing/2014/main" id="{84514BE4-D84F-FF6D-CA25-1D4B4E7DEE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07EE9F48-95FD-BDC9-A450-5CEAD3FCDE8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A5186A-A168-459C-A829-9FCA3FAD275F}" type="datetimeFigureOut">
              <a:rPr lang="en-ID" smtClean="0"/>
              <a:t>01/08/2023</a:t>
            </a:fld>
            <a:endParaRPr lang="en-ID"/>
          </a:p>
        </p:txBody>
      </p:sp>
      <p:sp>
        <p:nvSpPr>
          <p:cNvPr id="5" name="Footer Placeholder 4">
            <a:extLst>
              <a:ext uri="{FF2B5EF4-FFF2-40B4-BE49-F238E27FC236}">
                <a16:creationId xmlns:a16="http://schemas.microsoft.com/office/drawing/2014/main" id="{457A3BB1-BED1-ACB6-52C8-0BC804B1DBC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D"/>
          </a:p>
        </p:txBody>
      </p:sp>
      <p:sp>
        <p:nvSpPr>
          <p:cNvPr id="6" name="Slide Number Placeholder 5">
            <a:extLst>
              <a:ext uri="{FF2B5EF4-FFF2-40B4-BE49-F238E27FC236}">
                <a16:creationId xmlns:a16="http://schemas.microsoft.com/office/drawing/2014/main" id="{F0984AF3-B329-AD58-2121-93C75B11E2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1D7983-636B-41A7-8965-0F9B7595CC61}" type="slidenum">
              <a:rPr lang="en-ID" smtClean="0"/>
              <a:t>‹#›</a:t>
            </a:fld>
            <a:endParaRPr lang="en-ID"/>
          </a:p>
        </p:txBody>
      </p:sp>
    </p:spTree>
    <p:extLst>
      <p:ext uri="{BB962C8B-B14F-4D97-AF65-F5344CB8AC3E}">
        <p14:creationId xmlns:p14="http://schemas.microsoft.com/office/powerpoint/2010/main" val="33454552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7.xml"/><Relationship Id="rId5" Type="http://schemas.openxmlformats.org/officeDocument/2006/relationships/image" Target="../media/image5.jpe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EDC13495-6603-8EBC-0991-ECA1A88C7BA4}"/>
              </a:ext>
            </a:extLst>
          </p:cNvPr>
          <p:cNvPicPr>
            <a:picLocks noChangeAspect="1"/>
          </p:cNvPicPr>
          <p:nvPr/>
        </p:nvPicPr>
        <p:blipFill>
          <a:blip r:embed="rId2"/>
          <a:srcRect/>
          <a:stretch>
            <a:fillRect/>
          </a:stretch>
        </p:blipFill>
        <p:spPr>
          <a:xfrm>
            <a:off x="4180256" y="1747405"/>
            <a:ext cx="3831483" cy="3363190"/>
          </a:xfrm>
          <a:prstGeom prst="rect">
            <a:avLst/>
          </a:prstGeom>
        </p:spPr>
      </p:pic>
      <p:sp>
        <p:nvSpPr>
          <p:cNvPr id="5" name="TextBox 3">
            <a:extLst>
              <a:ext uri="{FF2B5EF4-FFF2-40B4-BE49-F238E27FC236}">
                <a16:creationId xmlns:a16="http://schemas.microsoft.com/office/drawing/2014/main" id="{685EFEB4-C5EA-61DD-F18F-CE1E2097E70F}"/>
              </a:ext>
            </a:extLst>
          </p:cNvPr>
          <p:cNvSpPr txBox="1"/>
          <p:nvPr/>
        </p:nvSpPr>
        <p:spPr>
          <a:xfrm>
            <a:off x="1070641" y="540115"/>
            <a:ext cx="10050715" cy="1107996"/>
          </a:xfrm>
          <a:prstGeom prst="rect">
            <a:avLst/>
          </a:prstGeom>
        </p:spPr>
        <p:txBody>
          <a:bodyPr wrap="square" lIns="0" tIns="0" rIns="0" bIns="0" rtlCol="0" anchor="t">
            <a:spAutoFit/>
          </a:bodyPr>
          <a:lstStyle/>
          <a:p>
            <a:pPr algn="ctr"/>
            <a:r>
              <a:rPr lang="en-US" sz="2400" b="1" dirty="0">
                <a:solidFill>
                  <a:srgbClr val="000000"/>
                </a:solidFill>
                <a:latin typeface="Segoe UI" panose="020B0502040204020203" pitchFamily="34" charset="0"/>
                <a:cs typeface="Segoe UI" panose="020B0502040204020203" pitchFamily="34" charset="0"/>
              </a:rPr>
              <a:t>KAJIAN TEOLOGIS 2 PETRUS 1:5-7 DAN APLIKASINYA DALAM PERTUMBUHAN PENGENALAN AKAN ALLAH DI MDC YOUTH GKPB MASA DEPAN CERAH SURABAYA CIPUTRA WORLD</a:t>
            </a:r>
          </a:p>
        </p:txBody>
      </p:sp>
      <p:sp>
        <p:nvSpPr>
          <p:cNvPr id="6" name="TextBox 4">
            <a:extLst>
              <a:ext uri="{FF2B5EF4-FFF2-40B4-BE49-F238E27FC236}">
                <a16:creationId xmlns:a16="http://schemas.microsoft.com/office/drawing/2014/main" id="{5C4A6E12-40A0-C59B-BE9B-66B92F51A821}"/>
              </a:ext>
            </a:extLst>
          </p:cNvPr>
          <p:cNvSpPr txBox="1"/>
          <p:nvPr/>
        </p:nvSpPr>
        <p:spPr>
          <a:xfrm>
            <a:off x="3287893" y="5408477"/>
            <a:ext cx="5616210" cy="1227195"/>
          </a:xfrm>
          <a:prstGeom prst="rect">
            <a:avLst/>
          </a:prstGeom>
        </p:spPr>
        <p:txBody>
          <a:bodyPr wrap="square" lIns="0" tIns="0" rIns="0" bIns="0" rtlCol="0" anchor="t">
            <a:spAutoFit/>
          </a:bodyPr>
          <a:lstStyle/>
          <a:p>
            <a:pPr algn="ctr">
              <a:lnSpc>
                <a:spcPts val="5040"/>
              </a:lnSpc>
            </a:pPr>
            <a:r>
              <a:rPr lang="en-US" sz="2400" b="1" dirty="0">
                <a:solidFill>
                  <a:srgbClr val="000000"/>
                </a:solidFill>
                <a:latin typeface="Segoe UI" panose="020B0502040204020203" pitchFamily="34" charset="0"/>
                <a:cs typeface="Segoe UI" panose="020B0502040204020203" pitchFamily="34" charset="0"/>
              </a:rPr>
              <a:t>YOFANDI RIKI WINATA</a:t>
            </a:r>
          </a:p>
          <a:p>
            <a:pPr algn="ctr">
              <a:lnSpc>
                <a:spcPts val="5040"/>
              </a:lnSpc>
            </a:pPr>
            <a:r>
              <a:rPr lang="en-US" sz="2400" dirty="0">
                <a:solidFill>
                  <a:srgbClr val="000000"/>
                </a:solidFill>
                <a:latin typeface="Segoe UI" panose="020B0502040204020203" pitchFamily="34" charset="0"/>
                <a:cs typeface="Segoe UI" panose="020B0502040204020203" pitchFamily="34" charset="0"/>
              </a:rPr>
              <a:t>NIM: 1903045</a:t>
            </a:r>
          </a:p>
        </p:txBody>
      </p:sp>
    </p:spTree>
    <p:extLst>
      <p:ext uri="{BB962C8B-B14F-4D97-AF65-F5344CB8AC3E}">
        <p14:creationId xmlns:p14="http://schemas.microsoft.com/office/powerpoint/2010/main" val="42167966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D5D6"/>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8AD91EE-CA87-5B4F-B334-59AAB9CEF166}"/>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 name="TextBox 2">
            <a:extLst>
              <a:ext uri="{FF2B5EF4-FFF2-40B4-BE49-F238E27FC236}">
                <a16:creationId xmlns:a16="http://schemas.microsoft.com/office/drawing/2014/main" id="{55A2B5EF-388E-E1DE-7F61-E62CFC39F2B9}"/>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Kajian Teologis 2 Petrus 1:5-7</a:t>
            </a:r>
          </a:p>
        </p:txBody>
      </p:sp>
      <p:cxnSp>
        <p:nvCxnSpPr>
          <p:cNvPr id="4" name="Straight Connector 3">
            <a:extLst>
              <a:ext uri="{FF2B5EF4-FFF2-40B4-BE49-F238E27FC236}">
                <a16:creationId xmlns:a16="http://schemas.microsoft.com/office/drawing/2014/main" id="{AC67132A-AF2A-4A1B-1B2A-C1CBD4F46D78}"/>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6E5DB0A-80B6-33F3-BF6F-91CD0C90510C}"/>
              </a:ext>
            </a:extLst>
          </p:cNvPr>
          <p:cNvSpPr txBox="1"/>
          <p:nvPr/>
        </p:nvSpPr>
        <p:spPr>
          <a:xfrm>
            <a:off x="730020" y="1218487"/>
            <a:ext cx="10500186" cy="1384995"/>
          </a:xfrm>
          <a:prstGeom prst="rect">
            <a:avLst/>
          </a:prstGeom>
        </p:spPr>
        <p:txBody>
          <a:bodyPr wrap="square" lIns="0" tIns="0" rIns="0" bIns="0" rtlCol="0" anchor="t">
            <a:spAutoFit/>
          </a:bodyPr>
          <a:lstStyle/>
          <a:p>
            <a:pPr algn="ctr"/>
            <a:r>
              <a:rPr lang="en-US" dirty="0">
                <a:solidFill>
                  <a:srgbClr val="C00000"/>
                </a:solidFill>
                <a:latin typeface="Batang" panose="02030600000101010101" pitchFamily="18" charset="-127"/>
                <a:ea typeface="Batang" panose="02030600000101010101" pitchFamily="18" charset="-127"/>
                <a:cs typeface="Segoe UI" panose="020B0502040204020203" pitchFamily="34" charset="0"/>
              </a:rPr>
              <a:t>Justru karena itu kamu harus dengan sungguh-sungguh berusaha untuk menambahkan kepada imanmu kebajikan, dan kepada kebajikan pengetahuan, dan kepada pengetahuan penguasaan diri, kepada penguasaan diri ketekunan, dan kepada ketekunan kesalehan, dan kepada kesalehan kasih akan saudara-saudara, dan kepada kasih akan saudara-saudara kasih akan semua orang. </a:t>
            </a:r>
          </a:p>
        </p:txBody>
      </p:sp>
      <p:sp>
        <p:nvSpPr>
          <p:cNvPr id="6" name="TextBox 5">
            <a:extLst>
              <a:ext uri="{FF2B5EF4-FFF2-40B4-BE49-F238E27FC236}">
                <a16:creationId xmlns:a16="http://schemas.microsoft.com/office/drawing/2014/main" id="{66EFA620-CD34-1B27-B616-DC19A24D0D4F}"/>
              </a:ext>
            </a:extLst>
          </p:cNvPr>
          <p:cNvSpPr txBox="1"/>
          <p:nvPr/>
        </p:nvSpPr>
        <p:spPr>
          <a:xfrm>
            <a:off x="1018627" y="2772400"/>
            <a:ext cx="5077373" cy="707886"/>
          </a:xfrm>
          <a:prstGeom prst="rect">
            <a:avLst/>
          </a:prstGeom>
          <a:noFill/>
        </p:spPr>
        <p:txBody>
          <a:bodyPr wrap="square" rtlCol="0">
            <a:spAutoFit/>
          </a:bodyPr>
          <a:lstStyle/>
          <a:p>
            <a:r>
              <a:rPr lang="en-US" sz="2000" dirty="0">
                <a:latin typeface="Segoe UI" panose="020B0502040204020203" pitchFamily="34" charset="0"/>
                <a:cs typeface="Segoe UI" panose="020B0502040204020203" pitchFamily="34" charset="0"/>
              </a:rPr>
              <a:t>Peneliti mendapatkan beberapa makna dari kajian teologis 2 Petrus 1:5-7, yaitu :</a:t>
            </a:r>
            <a:endParaRPr lang="en-ID" sz="2000" dirty="0">
              <a:latin typeface="Segoe UI" panose="020B0502040204020203" pitchFamily="34" charset="0"/>
              <a:cs typeface="Segoe UI" panose="020B0502040204020203" pitchFamily="34" charset="0"/>
            </a:endParaRPr>
          </a:p>
        </p:txBody>
      </p:sp>
      <p:sp>
        <p:nvSpPr>
          <p:cNvPr id="7" name="TextBox 6">
            <a:extLst>
              <a:ext uri="{FF2B5EF4-FFF2-40B4-BE49-F238E27FC236}">
                <a16:creationId xmlns:a16="http://schemas.microsoft.com/office/drawing/2014/main" id="{C82357F9-D8FD-B65F-E93D-ADA776BD606D}"/>
              </a:ext>
            </a:extLst>
          </p:cNvPr>
          <p:cNvSpPr txBox="1"/>
          <p:nvPr/>
        </p:nvSpPr>
        <p:spPr>
          <a:xfrm>
            <a:off x="192138" y="3532360"/>
            <a:ext cx="911773" cy="923330"/>
          </a:xfrm>
          <a:prstGeom prst="rect">
            <a:avLst/>
          </a:prstGeom>
          <a:noFill/>
        </p:spPr>
        <p:txBody>
          <a:bodyPr wrap="square" rtlCol="0">
            <a:spAutoFit/>
          </a:bodyPr>
          <a:lstStyle/>
          <a:p>
            <a:r>
              <a:rPr lang="en-US" sz="5400" b="1" dirty="0">
                <a:latin typeface="Times New Roman" panose="02020603050405020304" pitchFamily="18" charset="0"/>
                <a:cs typeface="Times New Roman" panose="02020603050405020304" pitchFamily="18" charset="0"/>
              </a:rPr>
              <a:t>01</a:t>
            </a:r>
            <a:endParaRPr lang="en-ID" sz="5400" b="1"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C258A9FC-8A40-18A3-3DC4-0E5F7EE46AD0}"/>
              </a:ext>
            </a:extLst>
          </p:cNvPr>
          <p:cNvSpPr txBox="1"/>
          <p:nvPr/>
        </p:nvSpPr>
        <p:spPr>
          <a:xfrm>
            <a:off x="6278550" y="3446686"/>
            <a:ext cx="911773" cy="923330"/>
          </a:xfrm>
          <a:prstGeom prst="rect">
            <a:avLst/>
          </a:prstGeom>
          <a:noFill/>
        </p:spPr>
        <p:txBody>
          <a:bodyPr wrap="square" rtlCol="0">
            <a:spAutoFit/>
          </a:bodyPr>
          <a:lstStyle/>
          <a:p>
            <a:r>
              <a:rPr lang="en-US" sz="5400" b="1" dirty="0">
                <a:latin typeface="Times New Roman" panose="02020603050405020304" pitchFamily="18" charset="0"/>
                <a:cs typeface="Times New Roman" panose="02020603050405020304" pitchFamily="18" charset="0"/>
              </a:rPr>
              <a:t>02</a:t>
            </a:r>
            <a:endParaRPr lang="en-ID" sz="5400" b="1"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87D9C9E-91E7-905C-BFDA-7B485E6AE619}"/>
              </a:ext>
            </a:extLst>
          </p:cNvPr>
          <p:cNvSpPr txBox="1"/>
          <p:nvPr/>
        </p:nvSpPr>
        <p:spPr>
          <a:xfrm>
            <a:off x="1103911" y="3918371"/>
            <a:ext cx="3659100" cy="2031325"/>
          </a:xfrm>
          <a:prstGeom prst="rect">
            <a:avLst/>
          </a:prstGeom>
          <a:noFill/>
        </p:spPr>
        <p:txBody>
          <a:bodyPr wrap="square" rtlCol="0">
            <a:spAutoFit/>
          </a:bodyPr>
          <a:lstStyle/>
          <a:p>
            <a:r>
              <a:rPr lang="en-US" dirty="0">
                <a:latin typeface="Times New Roman" panose="02020603050405020304" pitchFamily="18" charset="0"/>
                <a:ea typeface="SimSun" panose="02010600030101010101" pitchFamily="2" charset="-122"/>
                <a:cs typeface="Arial" panose="020B0604020202020204" pitchFamily="34" charset="0"/>
              </a:rPr>
              <a:t>I</a:t>
            </a:r>
            <a:r>
              <a:rPr lang="en-US" sz="1800" dirty="0">
                <a:effectLst/>
                <a:latin typeface="Times New Roman" panose="02020603050405020304" pitchFamily="18" charset="0"/>
                <a:ea typeface="SimSun" panose="02010600030101010101" pitchFamily="2" charset="-122"/>
                <a:cs typeface="Arial" panose="020B0604020202020204" pitchFamily="34" charset="0"/>
              </a:rPr>
              <a:t>man ialah kepercayaan yang teguh, kuat, penuh keyakinan serta harapan akan yang telah didengar dan diperoleh melalui janji-janji yang telah berikan oleh Yesus Kristus, Firman Allah yang hidup diakui sebagai kebenaran. </a:t>
            </a:r>
            <a:endParaRPr lang="en-ID" sz="2000" dirty="0">
              <a:latin typeface="Batang" panose="02030600000101010101" pitchFamily="18" charset="-127"/>
              <a:ea typeface="Batang" panose="02030600000101010101" pitchFamily="18" charset="-127"/>
              <a:cs typeface="Segoe UI" panose="020B0502040204020203" pitchFamily="34" charset="0"/>
            </a:endParaRPr>
          </a:p>
        </p:txBody>
      </p:sp>
      <p:sp>
        <p:nvSpPr>
          <p:cNvPr id="11" name="TextBox 10">
            <a:extLst>
              <a:ext uri="{FF2B5EF4-FFF2-40B4-BE49-F238E27FC236}">
                <a16:creationId xmlns:a16="http://schemas.microsoft.com/office/drawing/2014/main" id="{C72BC13E-0640-4160-079F-388400EDFDA0}"/>
              </a:ext>
            </a:extLst>
          </p:cNvPr>
          <p:cNvSpPr txBox="1"/>
          <p:nvPr/>
        </p:nvSpPr>
        <p:spPr>
          <a:xfrm>
            <a:off x="7038098" y="3838978"/>
            <a:ext cx="3659100" cy="2308324"/>
          </a:xfrm>
          <a:prstGeom prst="rect">
            <a:avLst/>
          </a:prstGeom>
          <a:noFill/>
        </p:spPr>
        <p:txBody>
          <a:bodyPr wrap="square" rtlCol="0">
            <a:spAutoFit/>
          </a:bodyPr>
          <a:lstStyle/>
          <a:p>
            <a:r>
              <a:rPr lang="en-US" dirty="0">
                <a:latin typeface="Times New Roman" panose="02020603050405020304" pitchFamily="18" charset="0"/>
                <a:ea typeface="SimSun" panose="02010600030101010101" pitchFamily="2" charset="-122"/>
                <a:cs typeface="Arial" panose="020B0604020202020204" pitchFamily="34" charset="0"/>
              </a:rPr>
              <a:t>Kebajikan dan iman ditambahkan kepada orang percaya bukan dalam maksud menggabungkan antara kedua hal ini Melainkan dipahami dalam lingkup pertumbuhan. </a:t>
            </a:r>
            <a:r>
              <a:rPr lang="en-US" kern="0" dirty="0">
                <a:latin typeface="Times New Roman" panose="02020603050405020304" pitchFamily="18" charset="0"/>
                <a:ea typeface="SimSun" panose="02010600030101010101" pitchFamily="2" charset="-122"/>
                <a:cs typeface="Arial" panose="020B0604020202020204" pitchFamily="34" charset="0"/>
              </a:rPr>
              <a:t>S</a:t>
            </a:r>
            <a:r>
              <a:rPr lang="en-US" sz="1800" kern="0" dirty="0">
                <a:effectLst/>
                <a:latin typeface="Times New Roman" panose="02020603050405020304" pitchFamily="18" charset="0"/>
                <a:ea typeface="SimSun" panose="02010600030101010101" pitchFamily="2" charset="-122"/>
                <a:cs typeface="Arial" panose="020B0604020202020204" pitchFamily="34" charset="0"/>
              </a:rPr>
              <a:t>eperti pertumbuhan pohon, yang dimulai dari benih hingga menjadi pohon yang besar</a:t>
            </a:r>
            <a:endParaRPr lang="en-ID" sz="2000" dirty="0">
              <a:latin typeface="Batang" panose="02030600000101010101" pitchFamily="18" charset="-127"/>
              <a:ea typeface="Batang" panose="02030600000101010101" pitchFamily="18" charset="-127"/>
              <a:cs typeface="Segoe UI" panose="020B0502040204020203" pitchFamily="34" charset="0"/>
            </a:endParaRPr>
          </a:p>
        </p:txBody>
      </p:sp>
    </p:spTree>
    <p:extLst>
      <p:ext uri="{BB962C8B-B14F-4D97-AF65-F5344CB8AC3E}">
        <p14:creationId xmlns:p14="http://schemas.microsoft.com/office/powerpoint/2010/main" val="12132969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D5D6"/>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8AD91EE-CA87-5B4F-B334-59AAB9CEF166}"/>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 name="TextBox 2">
            <a:extLst>
              <a:ext uri="{FF2B5EF4-FFF2-40B4-BE49-F238E27FC236}">
                <a16:creationId xmlns:a16="http://schemas.microsoft.com/office/drawing/2014/main" id="{55A2B5EF-388E-E1DE-7F61-E62CFC39F2B9}"/>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Kajian Teologis 2 Petrus 1:5-7</a:t>
            </a:r>
          </a:p>
        </p:txBody>
      </p:sp>
      <p:cxnSp>
        <p:nvCxnSpPr>
          <p:cNvPr id="4" name="Straight Connector 3">
            <a:extLst>
              <a:ext uri="{FF2B5EF4-FFF2-40B4-BE49-F238E27FC236}">
                <a16:creationId xmlns:a16="http://schemas.microsoft.com/office/drawing/2014/main" id="{AC67132A-AF2A-4A1B-1B2A-C1CBD4F46D78}"/>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6E5DB0A-80B6-33F3-BF6F-91CD0C90510C}"/>
              </a:ext>
            </a:extLst>
          </p:cNvPr>
          <p:cNvSpPr txBox="1"/>
          <p:nvPr/>
        </p:nvSpPr>
        <p:spPr>
          <a:xfrm>
            <a:off x="730020" y="1218487"/>
            <a:ext cx="10500186" cy="1384995"/>
          </a:xfrm>
          <a:prstGeom prst="rect">
            <a:avLst/>
          </a:prstGeom>
        </p:spPr>
        <p:txBody>
          <a:bodyPr wrap="square" lIns="0" tIns="0" rIns="0" bIns="0" rtlCol="0" anchor="t">
            <a:spAutoFit/>
          </a:bodyPr>
          <a:lstStyle/>
          <a:p>
            <a:pPr algn="ctr"/>
            <a:r>
              <a:rPr lang="en-US" dirty="0">
                <a:solidFill>
                  <a:srgbClr val="C00000"/>
                </a:solidFill>
                <a:latin typeface="Batang" panose="02030600000101010101" pitchFamily="18" charset="-127"/>
                <a:ea typeface="Batang" panose="02030600000101010101" pitchFamily="18" charset="-127"/>
                <a:cs typeface="Segoe UI" panose="020B0502040204020203" pitchFamily="34" charset="0"/>
              </a:rPr>
              <a:t>Justru karena itu kamu harus dengan sungguh-sungguh berusaha untuk menambahkan kepada imanmu kebajikan, dan kepada kebajikan pengetahuan, dan kepada pengetahuan penguasaan diri, kepada penguasaan diri ketekunan, dan kepada ketekunan kesalehan, dan kepada kesalehan kasih akan saudara-saudara, dan kepada kasih akan saudara-saudara kasih akan semua orang. </a:t>
            </a:r>
          </a:p>
        </p:txBody>
      </p:sp>
      <p:sp>
        <p:nvSpPr>
          <p:cNvPr id="6" name="TextBox 5">
            <a:extLst>
              <a:ext uri="{FF2B5EF4-FFF2-40B4-BE49-F238E27FC236}">
                <a16:creationId xmlns:a16="http://schemas.microsoft.com/office/drawing/2014/main" id="{66EFA620-CD34-1B27-B616-DC19A24D0D4F}"/>
              </a:ext>
            </a:extLst>
          </p:cNvPr>
          <p:cNvSpPr txBox="1"/>
          <p:nvPr/>
        </p:nvSpPr>
        <p:spPr>
          <a:xfrm>
            <a:off x="1018627" y="2772400"/>
            <a:ext cx="5077373" cy="707886"/>
          </a:xfrm>
          <a:prstGeom prst="rect">
            <a:avLst/>
          </a:prstGeom>
          <a:noFill/>
        </p:spPr>
        <p:txBody>
          <a:bodyPr wrap="square" rtlCol="0">
            <a:spAutoFit/>
          </a:bodyPr>
          <a:lstStyle/>
          <a:p>
            <a:r>
              <a:rPr lang="en-US" sz="2000" dirty="0">
                <a:latin typeface="Segoe UI" panose="020B0502040204020203" pitchFamily="34" charset="0"/>
                <a:cs typeface="Segoe UI" panose="020B0502040204020203" pitchFamily="34" charset="0"/>
              </a:rPr>
              <a:t>Peneliti mendapatkan beberapa makna dari kajian teologis 2 Petrus 1:5-7, yaitu :</a:t>
            </a:r>
            <a:endParaRPr lang="en-ID" sz="2000" dirty="0">
              <a:latin typeface="Segoe UI" panose="020B0502040204020203" pitchFamily="34" charset="0"/>
              <a:cs typeface="Segoe UI" panose="020B0502040204020203" pitchFamily="34" charset="0"/>
            </a:endParaRPr>
          </a:p>
        </p:txBody>
      </p:sp>
      <p:sp>
        <p:nvSpPr>
          <p:cNvPr id="7" name="TextBox 6">
            <a:extLst>
              <a:ext uri="{FF2B5EF4-FFF2-40B4-BE49-F238E27FC236}">
                <a16:creationId xmlns:a16="http://schemas.microsoft.com/office/drawing/2014/main" id="{C82357F9-D8FD-B65F-E93D-ADA776BD606D}"/>
              </a:ext>
            </a:extLst>
          </p:cNvPr>
          <p:cNvSpPr txBox="1"/>
          <p:nvPr/>
        </p:nvSpPr>
        <p:spPr>
          <a:xfrm>
            <a:off x="192138" y="3532360"/>
            <a:ext cx="911773" cy="923330"/>
          </a:xfrm>
          <a:prstGeom prst="rect">
            <a:avLst/>
          </a:prstGeom>
          <a:noFill/>
        </p:spPr>
        <p:txBody>
          <a:bodyPr wrap="square" rtlCol="0">
            <a:spAutoFit/>
          </a:bodyPr>
          <a:lstStyle/>
          <a:p>
            <a:r>
              <a:rPr lang="en-US" sz="5400" b="1" dirty="0">
                <a:latin typeface="Times New Roman" panose="02020603050405020304" pitchFamily="18" charset="0"/>
                <a:cs typeface="Times New Roman" panose="02020603050405020304" pitchFamily="18" charset="0"/>
              </a:rPr>
              <a:t>03</a:t>
            </a:r>
            <a:endParaRPr lang="en-ID" sz="5400" b="1"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C258A9FC-8A40-18A3-3DC4-0E5F7EE46AD0}"/>
              </a:ext>
            </a:extLst>
          </p:cNvPr>
          <p:cNvSpPr txBox="1"/>
          <p:nvPr/>
        </p:nvSpPr>
        <p:spPr>
          <a:xfrm>
            <a:off x="6278550" y="3446686"/>
            <a:ext cx="911773" cy="923330"/>
          </a:xfrm>
          <a:prstGeom prst="rect">
            <a:avLst/>
          </a:prstGeom>
          <a:noFill/>
        </p:spPr>
        <p:txBody>
          <a:bodyPr wrap="square" rtlCol="0">
            <a:spAutoFit/>
          </a:bodyPr>
          <a:lstStyle/>
          <a:p>
            <a:r>
              <a:rPr lang="en-US" sz="5400" b="1" dirty="0">
                <a:latin typeface="Times New Roman" panose="02020603050405020304" pitchFamily="18" charset="0"/>
                <a:cs typeface="Times New Roman" panose="02020603050405020304" pitchFamily="18" charset="0"/>
              </a:rPr>
              <a:t>04</a:t>
            </a:r>
            <a:endParaRPr lang="en-ID" sz="5400" b="1"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87D9C9E-91E7-905C-BFDA-7B485E6AE619}"/>
              </a:ext>
            </a:extLst>
          </p:cNvPr>
          <p:cNvSpPr txBox="1"/>
          <p:nvPr/>
        </p:nvSpPr>
        <p:spPr>
          <a:xfrm>
            <a:off x="1103911" y="3918371"/>
            <a:ext cx="3659100" cy="923330"/>
          </a:xfrm>
          <a:prstGeom prst="rect">
            <a:avLst/>
          </a:prstGeom>
          <a:noFill/>
        </p:spPr>
        <p:txBody>
          <a:bodyPr wrap="square" rtlCol="0">
            <a:spAutoFit/>
          </a:bodyPr>
          <a:lstStyle/>
          <a:p>
            <a:r>
              <a:rPr lang="sv-SE" dirty="0">
                <a:latin typeface="Times New Roman" panose="02020603050405020304" pitchFamily="18" charset="0"/>
                <a:ea typeface="SimSun" panose="02010600030101010101" pitchFamily="2" charset="-122"/>
                <a:cs typeface="Arial" panose="020B0604020202020204" pitchFamily="34" charset="0"/>
              </a:rPr>
              <a:t>Pengetahuan yang benar ialah pengetahuan yang berlandaskan takut akan Tuhan.</a:t>
            </a:r>
            <a:endParaRPr lang="en-ID" sz="2000" dirty="0">
              <a:latin typeface="Batang" panose="02030600000101010101" pitchFamily="18" charset="-127"/>
              <a:ea typeface="Batang" panose="02030600000101010101" pitchFamily="18" charset="-127"/>
              <a:cs typeface="Segoe UI" panose="020B0502040204020203" pitchFamily="34" charset="0"/>
            </a:endParaRPr>
          </a:p>
        </p:txBody>
      </p:sp>
      <p:sp>
        <p:nvSpPr>
          <p:cNvPr id="11" name="TextBox 10">
            <a:extLst>
              <a:ext uri="{FF2B5EF4-FFF2-40B4-BE49-F238E27FC236}">
                <a16:creationId xmlns:a16="http://schemas.microsoft.com/office/drawing/2014/main" id="{C72BC13E-0640-4160-079F-388400EDFDA0}"/>
              </a:ext>
            </a:extLst>
          </p:cNvPr>
          <p:cNvSpPr txBox="1"/>
          <p:nvPr/>
        </p:nvSpPr>
        <p:spPr>
          <a:xfrm>
            <a:off x="7038098" y="3838978"/>
            <a:ext cx="3659100" cy="2308324"/>
          </a:xfrm>
          <a:prstGeom prst="rect">
            <a:avLst/>
          </a:prstGeom>
          <a:noFill/>
        </p:spPr>
        <p:txBody>
          <a:bodyPr wrap="square" rtlCol="0">
            <a:spAutoFit/>
          </a:bodyPr>
          <a:lstStyle/>
          <a:p>
            <a:r>
              <a:rPr lang="en-US" dirty="0">
                <a:latin typeface="Times New Roman" panose="02020603050405020304" pitchFamily="18" charset="0"/>
                <a:ea typeface="SimSun" panose="02010600030101010101" pitchFamily="2" charset="-122"/>
                <a:cs typeface="Arial" panose="020B0604020202020204" pitchFamily="34" charset="0"/>
              </a:rPr>
              <a:t>penguasaan diri melibatkan diri seorang dalam mengekang keinginan diri termasuk hawa nafsu. Penguasaan diri meliputi seluruh kehidupan yang terdiri dari bagaimana mengatur keinginan atau selera serta </a:t>
            </a:r>
            <a:r>
              <a:rPr lang="en-US" dirty="0" err="1">
                <a:latin typeface="Times New Roman" panose="02020603050405020304" pitchFamily="18" charset="0"/>
                <a:ea typeface="SimSun" panose="02010600030101010101" pitchFamily="2" charset="-122"/>
                <a:cs typeface="Arial" panose="020B0604020202020204" pitchFamily="34" charset="0"/>
              </a:rPr>
              <a:t>diarakan</a:t>
            </a:r>
            <a:r>
              <a:rPr lang="en-US" dirty="0">
                <a:latin typeface="Times New Roman" panose="02020603050405020304" pitchFamily="18" charset="0"/>
                <a:ea typeface="SimSun" panose="02010600030101010101" pitchFamily="2" charset="-122"/>
                <a:cs typeface="Arial" panose="020B0604020202020204" pitchFamily="34" charset="0"/>
              </a:rPr>
              <a:t> untuk mampu membedakan antara baik dan jahat.</a:t>
            </a:r>
            <a:endParaRPr lang="en-ID" sz="2000" dirty="0">
              <a:latin typeface="Batang" panose="02030600000101010101" pitchFamily="18" charset="-127"/>
              <a:ea typeface="Batang" panose="02030600000101010101" pitchFamily="18" charset="-127"/>
              <a:cs typeface="Segoe UI" panose="020B0502040204020203" pitchFamily="34" charset="0"/>
            </a:endParaRPr>
          </a:p>
        </p:txBody>
      </p:sp>
    </p:spTree>
    <p:extLst>
      <p:ext uri="{BB962C8B-B14F-4D97-AF65-F5344CB8AC3E}">
        <p14:creationId xmlns:p14="http://schemas.microsoft.com/office/powerpoint/2010/main" val="35369694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D5D6"/>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8AD91EE-CA87-5B4F-B334-59AAB9CEF166}"/>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 name="TextBox 2">
            <a:extLst>
              <a:ext uri="{FF2B5EF4-FFF2-40B4-BE49-F238E27FC236}">
                <a16:creationId xmlns:a16="http://schemas.microsoft.com/office/drawing/2014/main" id="{55A2B5EF-388E-E1DE-7F61-E62CFC39F2B9}"/>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Kajian Teologis 2 Petrus 1:5-7</a:t>
            </a:r>
          </a:p>
        </p:txBody>
      </p:sp>
      <p:cxnSp>
        <p:nvCxnSpPr>
          <p:cNvPr id="4" name="Straight Connector 3">
            <a:extLst>
              <a:ext uri="{FF2B5EF4-FFF2-40B4-BE49-F238E27FC236}">
                <a16:creationId xmlns:a16="http://schemas.microsoft.com/office/drawing/2014/main" id="{AC67132A-AF2A-4A1B-1B2A-C1CBD4F46D78}"/>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6E5DB0A-80B6-33F3-BF6F-91CD0C90510C}"/>
              </a:ext>
            </a:extLst>
          </p:cNvPr>
          <p:cNvSpPr txBox="1"/>
          <p:nvPr/>
        </p:nvSpPr>
        <p:spPr>
          <a:xfrm>
            <a:off x="730020" y="1218487"/>
            <a:ext cx="10500186" cy="1384995"/>
          </a:xfrm>
          <a:prstGeom prst="rect">
            <a:avLst/>
          </a:prstGeom>
        </p:spPr>
        <p:txBody>
          <a:bodyPr wrap="square" lIns="0" tIns="0" rIns="0" bIns="0" rtlCol="0" anchor="t">
            <a:spAutoFit/>
          </a:bodyPr>
          <a:lstStyle/>
          <a:p>
            <a:pPr algn="ctr"/>
            <a:r>
              <a:rPr lang="en-US" dirty="0">
                <a:solidFill>
                  <a:srgbClr val="C00000"/>
                </a:solidFill>
                <a:latin typeface="Batang" panose="02030600000101010101" pitchFamily="18" charset="-127"/>
                <a:ea typeface="Batang" panose="02030600000101010101" pitchFamily="18" charset="-127"/>
                <a:cs typeface="Segoe UI" panose="020B0502040204020203" pitchFamily="34" charset="0"/>
              </a:rPr>
              <a:t>Justru karena itu kamu harus dengan sungguh-sungguh berusaha untuk menambahkan kepada imanmu kebajikan, dan kepada kebajikan pengetahuan, dan kepada pengetahuan penguasaan diri, kepada penguasaan diri ketekunan, dan kepada ketekunan kesalehan, dan kepada kesalehan kasih akan saudara-saudara, dan kepada kasih akan saudara-saudara kasih akan semua orang. </a:t>
            </a:r>
          </a:p>
        </p:txBody>
      </p:sp>
      <p:sp>
        <p:nvSpPr>
          <p:cNvPr id="6" name="TextBox 5">
            <a:extLst>
              <a:ext uri="{FF2B5EF4-FFF2-40B4-BE49-F238E27FC236}">
                <a16:creationId xmlns:a16="http://schemas.microsoft.com/office/drawing/2014/main" id="{66EFA620-CD34-1B27-B616-DC19A24D0D4F}"/>
              </a:ext>
            </a:extLst>
          </p:cNvPr>
          <p:cNvSpPr txBox="1"/>
          <p:nvPr/>
        </p:nvSpPr>
        <p:spPr>
          <a:xfrm>
            <a:off x="1018627" y="2772400"/>
            <a:ext cx="5077373" cy="707886"/>
          </a:xfrm>
          <a:prstGeom prst="rect">
            <a:avLst/>
          </a:prstGeom>
          <a:noFill/>
        </p:spPr>
        <p:txBody>
          <a:bodyPr wrap="square" rtlCol="0">
            <a:spAutoFit/>
          </a:bodyPr>
          <a:lstStyle/>
          <a:p>
            <a:r>
              <a:rPr lang="en-US" sz="2000" dirty="0">
                <a:latin typeface="Segoe UI" panose="020B0502040204020203" pitchFamily="34" charset="0"/>
                <a:cs typeface="Segoe UI" panose="020B0502040204020203" pitchFamily="34" charset="0"/>
              </a:rPr>
              <a:t>Peneliti mendapatkan beberapa makna dari kajian teologis 2 Petrus 1:5-7, yaitu :</a:t>
            </a:r>
            <a:endParaRPr lang="en-ID" sz="2000" dirty="0">
              <a:latin typeface="Segoe UI" panose="020B0502040204020203" pitchFamily="34" charset="0"/>
              <a:cs typeface="Segoe UI" panose="020B0502040204020203" pitchFamily="34" charset="0"/>
            </a:endParaRPr>
          </a:p>
        </p:txBody>
      </p:sp>
      <p:sp>
        <p:nvSpPr>
          <p:cNvPr id="7" name="TextBox 6">
            <a:extLst>
              <a:ext uri="{FF2B5EF4-FFF2-40B4-BE49-F238E27FC236}">
                <a16:creationId xmlns:a16="http://schemas.microsoft.com/office/drawing/2014/main" id="{C82357F9-D8FD-B65F-E93D-ADA776BD606D}"/>
              </a:ext>
            </a:extLst>
          </p:cNvPr>
          <p:cNvSpPr txBox="1"/>
          <p:nvPr/>
        </p:nvSpPr>
        <p:spPr>
          <a:xfrm>
            <a:off x="192138" y="3532360"/>
            <a:ext cx="911773" cy="923330"/>
          </a:xfrm>
          <a:prstGeom prst="rect">
            <a:avLst/>
          </a:prstGeom>
          <a:noFill/>
        </p:spPr>
        <p:txBody>
          <a:bodyPr wrap="square" rtlCol="0">
            <a:spAutoFit/>
          </a:bodyPr>
          <a:lstStyle/>
          <a:p>
            <a:r>
              <a:rPr lang="en-US" sz="5400" b="1" dirty="0">
                <a:latin typeface="Times New Roman" panose="02020603050405020304" pitchFamily="18" charset="0"/>
                <a:cs typeface="Times New Roman" panose="02020603050405020304" pitchFamily="18" charset="0"/>
              </a:rPr>
              <a:t>05</a:t>
            </a:r>
            <a:endParaRPr lang="en-ID" sz="5400" b="1"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C258A9FC-8A40-18A3-3DC4-0E5F7EE46AD0}"/>
              </a:ext>
            </a:extLst>
          </p:cNvPr>
          <p:cNvSpPr txBox="1"/>
          <p:nvPr/>
        </p:nvSpPr>
        <p:spPr>
          <a:xfrm>
            <a:off x="6278550" y="3446686"/>
            <a:ext cx="911773" cy="923330"/>
          </a:xfrm>
          <a:prstGeom prst="rect">
            <a:avLst/>
          </a:prstGeom>
          <a:noFill/>
        </p:spPr>
        <p:txBody>
          <a:bodyPr wrap="square" rtlCol="0">
            <a:spAutoFit/>
          </a:bodyPr>
          <a:lstStyle/>
          <a:p>
            <a:r>
              <a:rPr lang="en-US" sz="5400" b="1" dirty="0">
                <a:latin typeface="Times New Roman" panose="02020603050405020304" pitchFamily="18" charset="0"/>
                <a:cs typeface="Times New Roman" panose="02020603050405020304" pitchFamily="18" charset="0"/>
              </a:rPr>
              <a:t>06</a:t>
            </a:r>
            <a:endParaRPr lang="en-ID" sz="5400" b="1"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87D9C9E-91E7-905C-BFDA-7B485E6AE619}"/>
              </a:ext>
            </a:extLst>
          </p:cNvPr>
          <p:cNvSpPr txBox="1"/>
          <p:nvPr/>
        </p:nvSpPr>
        <p:spPr>
          <a:xfrm>
            <a:off x="1103911" y="3918371"/>
            <a:ext cx="3659100" cy="1477328"/>
          </a:xfrm>
          <a:prstGeom prst="rect">
            <a:avLst/>
          </a:prstGeom>
          <a:noFill/>
        </p:spPr>
        <p:txBody>
          <a:bodyPr wrap="square" rtlCol="0">
            <a:spAutoFit/>
          </a:bodyPr>
          <a:lstStyle/>
          <a:p>
            <a:r>
              <a:rPr lang="sv-SE" dirty="0">
                <a:latin typeface="Times New Roman" panose="02020603050405020304" pitchFamily="18" charset="0"/>
                <a:ea typeface="SimSun" panose="02010600030101010101" pitchFamily="2" charset="-122"/>
                <a:cs typeface="Arial" panose="020B0604020202020204" pitchFamily="34" charset="0"/>
              </a:rPr>
              <a:t>Ketekunan atau ketabahan hati dan kebulatan tekad untuk terus memegang teguh keyakinan mereka, meskipun menghadapi tantangan atau cobaan.</a:t>
            </a:r>
            <a:endParaRPr lang="en-ID" sz="2000" dirty="0">
              <a:latin typeface="Batang" panose="02030600000101010101" pitchFamily="18" charset="-127"/>
              <a:ea typeface="Batang" panose="02030600000101010101" pitchFamily="18" charset="-127"/>
              <a:cs typeface="Segoe UI" panose="020B0502040204020203" pitchFamily="34" charset="0"/>
            </a:endParaRPr>
          </a:p>
        </p:txBody>
      </p:sp>
      <p:sp>
        <p:nvSpPr>
          <p:cNvPr id="11" name="TextBox 10">
            <a:extLst>
              <a:ext uri="{FF2B5EF4-FFF2-40B4-BE49-F238E27FC236}">
                <a16:creationId xmlns:a16="http://schemas.microsoft.com/office/drawing/2014/main" id="{C72BC13E-0640-4160-079F-388400EDFDA0}"/>
              </a:ext>
            </a:extLst>
          </p:cNvPr>
          <p:cNvSpPr txBox="1"/>
          <p:nvPr/>
        </p:nvSpPr>
        <p:spPr>
          <a:xfrm>
            <a:off x="7038098" y="3838978"/>
            <a:ext cx="3659100" cy="2585323"/>
          </a:xfrm>
          <a:prstGeom prst="rect">
            <a:avLst/>
          </a:prstGeom>
          <a:noFill/>
        </p:spPr>
        <p:txBody>
          <a:bodyPr wrap="square" rtlCol="0">
            <a:spAutoFit/>
          </a:bodyPr>
          <a:lstStyle/>
          <a:p>
            <a:r>
              <a:rPr lang="en-US" dirty="0">
                <a:latin typeface="Times New Roman" panose="02020603050405020304" pitchFamily="18" charset="0"/>
                <a:ea typeface="SimSun" panose="02010600030101010101" pitchFamily="2" charset="-122"/>
                <a:cs typeface="Arial" panose="020B0604020202020204" pitchFamily="34" charset="0"/>
              </a:rPr>
              <a:t>Kesalehan ialah kesadaran yang mendalam dan kesungguhan dalam menghidupi ajaran dan nilai-nilai agama dalam keseharian. Setiap tindakan, sikap, dan keputusan diarahkan untuk menghormati dan menghargai Tuhan, mencerminkan komitmen sejati untuk memperkuat hubungan dengan-Nya</a:t>
            </a:r>
            <a:endParaRPr lang="en-ID" sz="2000" dirty="0">
              <a:latin typeface="Batang" panose="02030600000101010101" pitchFamily="18" charset="-127"/>
              <a:ea typeface="Batang" panose="02030600000101010101" pitchFamily="18" charset="-127"/>
              <a:cs typeface="Segoe UI" panose="020B0502040204020203" pitchFamily="34" charset="0"/>
            </a:endParaRPr>
          </a:p>
        </p:txBody>
      </p:sp>
    </p:spTree>
    <p:extLst>
      <p:ext uri="{BB962C8B-B14F-4D97-AF65-F5344CB8AC3E}">
        <p14:creationId xmlns:p14="http://schemas.microsoft.com/office/powerpoint/2010/main" val="2386155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D5D6"/>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8AD91EE-CA87-5B4F-B334-59AAB9CEF166}"/>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 name="TextBox 2">
            <a:extLst>
              <a:ext uri="{FF2B5EF4-FFF2-40B4-BE49-F238E27FC236}">
                <a16:creationId xmlns:a16="http://schemas.microsoft.com/office/drawing/2014/main" id="{55A2B5EF-388E-E1DE-7F61-E62CFC39F2B9}"/>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Kajian Teologis 2 Petrus 1:5-7</a:t>
            </a:r>
          </a:p>
        </p:txBody>
      </p:sp>
      <p:cxnSp>
        <p:nvCxnSpPr>
          <p:cNvPr id="4" name="Straight Connector 3">
            <a:extLst>
              <a:ext uri="{FF2B5EF4-FFF2-40B4-BE49-F238E27FC236}">
                <a16:creationId xmlns:a16="http://schemas.microsoft.com/office/drawing/2014/main" id="{AC67132A-AF2A-4A1B-1B2A-C1CBD4F46D78}"/>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6E5DB0A-80B6-33F3-BF6F-91CD0C90510C}"/>
              </a:ext>
            </a:extLst>
          </p:cNvPr>
          <p:cNvSpPr txBox="1"/>
          <p:nvPr/>
        </p:nvSpPr>
        <p:spPr>
          <a:xfrm>
            <a:off x="730020" y="1218487"/>
            <a:ext cx="10500186" cy="1384995"/>
          </a:xfrm>
          <a:prstGeom prst="rect">
            <a:avLst/>
          </a:prstGeom>
        </p:spPr>
        <p:txBody>
          <a:bodyPr wrap="square" lIns="0" tIns="0" rIns="0" bIns="0" rtlCol="0" anchor="t">
            <a:spAutoFit/>
          </a:bodyPr>
          <a:lstStyle/>
          <a:p>
            <a:pPr algn="ctr"/>
            <a:r>
              <a:rPr lang="en-US" dirty="0">
                <a:solidFill>
                  <a:srgbClr val="C00000"/>
                </a:solidFill>
                <a:latin typeface="Batang" panose="02030600000101010101" pitchFamily="18" charset="-127"/>
                <a:ea typeface="Batang" panose="02030600000101010101" pitchFamily="18" charset="-127"/>
                <a:cs typeface="Segoe UI" panose="020B0502040204020203" pitchFamily="34" charset="0"/>
              </a:rPr>
              <a:t>Justru karena itu kamu harus dengan sungguh-sungguh berusaha untuk menambahkan kepada imanmu kebajikan, dan kepada kebajikan pengetahuan, dan kepada pengetahuan penguasaan diri, kepada penguasaan diri ketekunan, dan kepada ketekunan kesalehan, dan kepada kesalehan kasih akan saudara-saudara, dan kepada kasih akan saudara-saudara kasih akan semua orang. </a:t>
            </a:r>
          </a:p>
        </p:txBody>
      </p:sp>
      <p:sp>
        <p:nvSpPr>
          <p:cNvPr id="6" name="TextBox 5">
            <a:extLst>
              <a:ext uri="{FF2B5EF4-FFF2-40B4-BE49-F238E27FC236}">
                <a16:creationId xmlns:a16="http://schemas.microsoft.com/office/drawing/2014/main" id="{66EFA620-CD34-1B27-B616-DC19A24D0D4F}"/>
              </a:ext>
            </a:extLst>
          </p:cNvPr>
          <p:cNvSpPr txBox="1"/>
          <p:nvPr/>
        </p:nvSpPr>
        <p:spPr>
          <a:xfrm>
            <a:off x="1018627" y="2772400"/>
            <a:ext cx="5077373" cy="707886"/>
          </a:xfrm>
          <a:prstGeom prst="rect">
            <a:avLst/>
          </a:prstGeom>
          <a:noFill/>
        </p:spPr>
        <p:txBody>
          <a:bodyPr wrap="square" rtlCol="0">
            <a:spAutoFit/>
          </a:bodyPr>
          <a:lstStyle/>
          <a:p>
            <a:r>
              <a:rPr lang="en-US" sz="2000" dirty="0">
                <a:latin typeface="Segoe UI" panose="020B0502040204020203" pitchFamily="34" charset="0"/>
                <a:cs typeface="Segoe UI" panose="020B0502040204020203" pitchFamily="34" charset="0"/>
              </a:rPr>
              <a:t>Peneliti mendapatkan beberapa makna dari kajian teologis 2 Petrus 1:5-7, yaitu :</a:t>
            </a:r>
            <a:endParaRPr lang="en-ID" sz="2000" dirty="0">
              <a:latin typeface="Segoe UI" panose="020B0502040204020203" pitchFamily="34" charset="0"/>
              <a:cs typeface="Segoe UI" panose="020B0502040204020203" pitchFamily="34" charset="0"/>
            </a:endParaRPr>
          </a:p>
        </p:txBody>
      </p:sp>
      <p:sp>
        <p:nvSpPr>
          <p:cNvPr id="7" name="TextBox 6">
            <a:extLst>
              <a:ext uri="{FF2B5EF4-FFF2-40B4-BE49-F238E27FC236}">
                <a16:creationId xmlns:a16="http://schemas.microsoft.com/office/drawing/2014/main" id="{C82357F9-D8FD-B65F-E93D-ADA776BD606D}"/>
              </a:ext>
            </a:extLst>
          </p:cNvPr>
          <p:cNvSpPr txBox="1"/>
          <p:nvPr/>
        </p:nvSpPr>
        <p:spPr>
          <a:xfrm>
            <a:off x="192138" y="3532360"/>
            <a:ext cx="911773" cy="923330"/>
          </a:xfrm>
          <a:prstGeom prst="rect">
            <a:avLst/>
          </a:prstGeom>
          <a:noFill/>
        </p:spPr>
        <p:txBody>
          <a:bodyPr wrap="square" rtlCol="0">
            <a:spAutoFit/>
          </a:bodyPr>
          <a:lstStyle/>
          <a:p>
            <a:r>
              <a:rPr lang="en-US" sz="5400" b="1" dirty="0">
                <a:latin typeface="Times New Roman" panose="02020603050405020304" pitchFamily="18" charset="0"/>
                <a:cs typeface="Times New Roman" panose="02020603050405020304" pitchFamily="18" charset="0"/>
              </a:rPr>
              <a:t>07</a:t>
            </a:r>
            <a:endParaRPr lang="en-ID" sz="5400" b="1"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C258A9FC-8A40-18A3-3DC4-0E5F7EE46AD0}"/>
              </a:ext>
            </a:extLst>
          </p:cNvPr>
          <p:cNvSpPr txBox="1"/>
          <p:nvPr/>
        </p:nvSpPr>
        <p:spPr>
          <a:xfrm>
            <a:off x="6278550" y="3446686"/>
            <a:ext cx="911773" cy="923330"/>
          </a:xfrm>
          <a:prstGeom prst="rect">
            <a:avLst/>
          </a:prstGeom>
          <a:noFill/>
        </p:spPr>
        <p:txBody>
          <a:bodyPr wrap="square" rtlCol="0">
            <a:spAutoFit/>
          </a:bodyPr>
          <a:lstStyle/>
          <a:p>
            <a:r>
              <a:rPr lang="en-US" sz="5400" b="1" dirty="0">
                <a:latin typeface="Times New Roman" panose="02020603050405020304" pitchFamily="18" charset="0"/>
                <a:cs typeface="Times New Roman" panose="02020603050405020304" pitchFamily="18" charset="0"/>
              </a:rPr>
              <a:t>08</a:t>
            </a:r>
            <a:endParaRPr lang="en-ID" sz="5400" b="1"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87D9C9E-91E7-905C-BFDA-7B485E6AE619}"/>
              </a:ext>
            </a:extLst>
          </p:cNvPr>
          <p:cNvSpPr txBox="1"/>
          <p:nvPr/>
        </p:nvSpPr>
        <p:spPr>
          <a:xfrm>
            <a:off x="1103911" y="3757003"/>
            <a:ext cx="3659100" cy="2585323"/>
          </a:xfrm>
          <a:prstGeom prst="rect">
            <a:avLst/>
          </a:prstGeom>
          <a:noFill/>
        </p:spPr>
        <p:txBody>
          <a:bodyPr wrap="square" rtlCol="0">
            <a:spAutoFit/>
          </a:bodyPr>
          <a:lstStyle/>
          <a:p>
            <a:r>
              <a:rPr lang="sv-SE" dirty="0">
                <a:latin typeface="Times New Roman" panose="02020603050405020304" pitchFamily="18" charset="0"/>
                <a:ea typeface="SimSun" panose="02010600030101010101" pitchFamily="2" charset="-122"/>
                <a:cs typeface="Arial" panose="020B0604020202020204" pitchFamily="34" charset="0"/>
              </a:rPr>
              <a:t>Kasih persaudaraan serta kasih akan semua orang adalah kecintaan yang ditujukan baik kepada Tuhan sebagai Khalik bumi dan langit, juga kasih kepada sesama yang diungkapkan dalam tindakan menaruh perhatian, pengertian, membantu serta simpati dan empati seperti memperlakukan diri sendiri yang baik adanya</a:t>
            </a:r>
            <a:endParaRPr lang="en-ID" sz="2000" dirty="0">
              <a:latin typeface="Batang" panose="02030600000101010101" pitchFamily="18" charset="-127"/>
              <a:ea typeface="Batang" panose="02030600000101010101" pitchFamily="18" charset="-127"/>
              <a:cs typeface="Segoe UI" panose="020B0502040204020203" pitchFamily="34" charset="0"/>
            </a:endParaRPr>
          </a:p>
        </p:txBody>
      </p:sp>
      <p:sp>
        <p:nvSpPr>
          <p:cNvPr id="11" name="TextBox 10">
            <a:extLst>
              <a:ext uri="{FF2B5EF4-FFF2-40B4-BE49-F238E27FC236}">
                <a16:creationId xmlns:a16="http://schemas.microsoft.com/office/drawing/2014/main" id="{C72BC13E-0640-4160-079F-388400EDFDA0}"/>
              </a:ext>
            </a:extLst>
          </p:cNvPr>
          <p:cNvSpPr txBox="1"/>
          <p:nvPr/>
        </p:nvSpPr>
        <p:spPr>
          <a:xfrm>
            <a:off x="7190323" y="3757002"/>
            <a:ext cx="3659100" cy="2308324"/>
          </a:xfrm>
          <a:prstGeom prst="rect">
            <a:avLst/>
          </a:prstGeom>
          <a:noFill/>
        </p:spPr>
        <p:txBody>
          <a:bodyPr wrap="square" rtlCol="0">
            <a:spAutoFit/>
          </a:bodyPr>
          <a:lstStyle/>
          <a:p>
            <a:r>
              <a:rPr lang="en-US" dirty="0">
                <a:latin typeface="Times New Roman" panose="02020603050405020304" pitchFamily="18" charset="0"/>
                <a:ea typeface="SimSun" panose="02010600030101010101" pitchFamily="2" charset="-122"/>
                <a:cs typeface="Arial" panose="020B0604020202020204" pitchFamily="34" charset="0"/>
              </a:rPr>
              <a:t>Sungguh-sungguh berusaha </a:t>
            </a:r>
            <a:r>
              <a:rPr lang="en-US" dirty="0" err="1">
                <a:latin typeface="Times New Roman" panose="02020603050405020304" pitchFamily="18" charset="0"/>
                <a:ea typeface="SimSun" panose="02010600030101010101" pitchFamily="2" charset="-122"/>
                <a:cs typeface="Arial" panose="020B0604020202020204" pitchFamily="34" charset="0"/>
              </a:rPr>
              <a:t>dimaknai</a:t>
            </a:r>
            <a:r>
              <a:rPr lang="en-US" dirty="0">
                <a:latin typeface="Times New Roman" panose="02020603050405020304" pitchFamily="18" charset="0"/>
                <a:ea typeface="SimSun" panose="02010600030101010101" pitchFamily="2" charset="-122"/>
                <a:cs typeface="Arial" panose="020B0604020202020204" pitchFamily="34" charset="0"/>
              </a:rPr>
              <a:t> dengan segenap hati dan tekad untuk menambahkan ketekunan dalam mencapai janji-janji ilahi. Rasul Petrus ingin membangkitkan semangat dan kesungguhan untuk lebih bertekun dalam pertumbuhan rohani dan mengembangkan diri.</a:t>
            </a:r>
            <a:endParaRPr lang="en-ID" sz="2000" dirty="0">
              <a:latin typeface="Batang" panose="02030600000101010101" pitchFamily="18" charset="-127"/>
              <a:ea typeface="Batang" panose="02030600000101010101" pitchFamily="18" charset="-127"/>
              <a:cs typeface="Segoe UI" panose="020B0502040204020203" pitchFamily="34" charset="0"/>
            </a:endParaRPr>
          </a:p>
        </p:txBody>
      </p:sp>
    </p:spTree>
    <p:extLst>
      <p:ext uri="{BB962C8B-B14F-4D97-AF65-F5344CB8AC3E}">
        <p14:creationId xmlns:p14="http://schemas.microsoft.com/office/powerpoint/2010/main" val="42683935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D5D6"/>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8AD91EE-CA87-5B4F-B334-59AAB9CEF166}"/>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 name="TextBox 2">
            <a:extLst>
              <a:ext uri="{FF2B5EF4-FFF2-40B4-BE49-F238E27FC236}">
                <a16:creationId xmlns:a16="http://schemas.microsoft.com/office/drawing/2014/main" id="{55A2B5EF-388E-E1DE-7F61-E62CFC39F2B9}"/>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Kajian Teologis 2 Petrus 1:5-7</a:t>
            </a:r>
          </a:p>
        </p:txBody>
      </p:sp>
      <p:cxnSp>
        <p:nvCxnSpPr>
          <p:cNvPr id="4" name="Straight Connector 3">
            <a:extLst>
              <a:ext uri="{FF2B5EF4-FFF2-40B4-BE49-F238E27FC236}">
                <a16:creationId xmlns:a16="http://schemas.microsoft.com/office/drawing/2014/main" id="{AC67132A-AF2A-4A1B-1B2A-C1CBD4F46D78}"/>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6E5DB0A-80B6-33F3-BF6F-91CD0C90510C}"/>
              </a:ext>
            </a:extLst>
          </p:cNvPr>
          <p:cNvSpPr txBox="1"/>
          <p:nvPr/>
        </p:nvSpPr>
        <p:spPr>
          <a:xfrm>
            <a:off x="730020" y="1218487"/>
            <a:ext cx="10500186" cy="1384995"/>
          </a:xfrm>
          <a:prstGeom prst="rect">
            <a:avLst/>
          </a:prstGeom>
        </p:spPr>
        <p:txBody>
          <a:bodyPr wrap="square" lIns="0" tIns="0" rIns="0" bIns="0" rtlCol="0" anchor="t">
            <a:spAutoFit/>
          </a:bodyPr>
          <a:lstStyle/>
          <a:p>
            <a:pPr algn="ctr"/>
            <a:r>
              <a:rPr lang="en-US" dirty="0">
                <a:solidFill>
                  <a:srgbClr val="C00000"/>
                </a:solidFill>
                <a:latin typeface="Batang" panose="02030600000101010101" pitchFamily="18" charset="-127"/>
                <a:ea typeface="Batang" panose="02030600000101010101" pitchFamily="18" charset="-127"/>
                <a:cs typeface="Segoe UI" panose="020B0502040204020203" pitchFamily="34" charset="0"/>
              </a:rPr>
              <a:t>Justru karena itu kamu harus dengan sungguh-sungguh berusaha untuk menambahkan kepada imanmu kebajikan, dan kepada kebajikan pengetahuan, dan kepada pengetahuan penguasaan diri, kepada penguasaan diri ketekunan, dan kepada ketekunan kesalehan, dan kepada kesalehan kasih akan saudara-saudara, dan kepada kasih akan saudara-saudara kasih akan semua orang. </a:t>
            </a:r>
          </a:p>
        </p:txBody>
      </p:sp>
      <p:sp>
        <p:nvSpPr>
          <p:cNvPr id="6" name="TextBox 5">
            <a:extLst>
              <a:ext uri="{FF2B5EF4-FFF2-40B4-BE49-F238E27FC236}">
                <a16:creationId xmlns:a16="http://schemas.microsoft.com/office/drawing/2014/main" id="{66EFA620-CD34-1B27-B616-DC19A24D0D4F}"/>
              </a:ext>
            </a:extLst>
          </p:cNvPr>
          <p:cNvSpPr txBox="1"/>
          <p:nvPr/>
        </p:nvSpPr>
        <p:spPr>
          <a:xfrm>
            <a:off x="1018627" y="2772400"/>
            <a:ext cx="5077373" cy="707886"/>
          </a:xfrm>
          <a:prstGeom prst="rect">
            <a:avLst/>
          </a:prstGeom>
          <a:noFill/>
        </p:spPr>
        <p:txBody>
          <a:bodyPr wrap="square" rtlCol="0">
            <a:spAutoFit/>
          </a:bodyPr>
          <a:lstStyle/>
          <a:p>
            <a:r>
              <a:rPr lang="en-US" sz="2000" dirty="0">
                <a:latin typeface="Segoe UI" panose="020B0502040204020203" pitchFamily="34" charset="0"/>
                <a:cs typeface="Segoe UI" panose="020B0502040204020203" pitchFamily="34" charset="0"/>
              </a:rPr>
              <a:t>Peneliti mendapatkan beberapa makna dari kajian teologis 2 Petrus 1:5-7, yaitu :</a:t>
            </a:r>
            <a:endParaRPr lang="en-ID" sz="2000" dirty="0">
              <a:latin typeface="Segoe UI" panose="020B0502040204020203" pitchFamily="34" charset="0"/>
              <a:cs typeface="Segoe UI" panose="020B0502040204020203" pitchFamily="34" charset="0"/>
            </a:endParaRPr>
          </a:p>
        </p:txBody>
      </p:sp>
      <p:sp>
        <p:nvSpPr>
          <p:cNvPr id="7" name="TextBox 6">
            <a:extLst>
              <a:ext uri="{FF2B5EF4-FFF2-40B4-BE49-F238E27FC236}">
                <a16:creationId xmlns:a16="http://schemas.microsoft.com/office/drawing/2014/main" id="{C82357F9-D8FD-B65F-E93D-ADA776BD606D}"/>
              </a:ext>
            </a:extLst>
          </p:cNvPr>
          <p:cNvSpPr txBox="1"/>
          <p:nvPr/>
        </p:nvSpPr>
        <p:spPr>
          <a:xfrm>
            <a:off x="2773974" y="3532360"/>
            <a:ext cx="911773" cy="923330"/>
          </a:xfrm>
          <a:prstGeom prst="rect">
            <a:avLst/>
          </a:prstGeom>
          <a:noFill/>
        </p:spPr>
        <p:txBody>
          <a:bodyPr wrap="square" rtlCol="0">
            <a:spAutoFit/>
          </a:bodyPr>
          <a:lstStyle/>
          <a:p>
            <a:r>
              <a:rPr lang="en-US" sz="5400" b="1" dirty="0">
                <a:latin typeface="Times New Roman" panose="02020603050405020304" pitchFamily="18" charset="0"/>
                <a:cs typeface="Times New Roman" panose="02020603050405020304" pitchFamily="18" charset="0"/>
              </a:rPr>
              <a:t>09</a:t>
            </a:r>
            <a:endParaRPr lang="en-ID" sz="5400" b="1"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87D9C9E-91E7-905C-BFDA-7B485E6AE619}"/>
              </a:ext>
            </a:extLst>
          </p:cNvPr>
          <p:cNvSpPr txBox="1"/>
          <p:nvPr/>
        </p:nvSpPr>
        <p:spPr>
          <a:xfrm>
            <a:off x="3685746" y="3757003"/>
            <a:ext cx="5807877" cy="1200329"/>
          </a:xfrm>
          <a:prstGeom prst="rect">
            <a:avLst/>
          </a:prstGeom>
          <a:noFill/>
        </p:spPr>
        <p:txBody>
          <a:bodyPr wrap="square" rtlCol="0">
            <a:spAutoFit/>
          </a:bodyPr>
          <a:lstStyle/>
          <a:p>
            <a:r>
              <a:rPr lang="sv-SE" dirty="0">
                <a:latin typeface="Times New Roman" panose="02020603050405020304" pitchFamily="18" charset="0"/>
                <a:ea typeface="SimSun" panose="02010600030101010101" pitchFamily="2" charset="-122"/>
                <a:cs typeface="Arial" panose="020B0604020202020204" pitchFamily="34" charset="0"/>
              </a:rPr>
              <a:t>Menambahkan artinya berjuang dalam menambahkan kebajikan dan kualitas dalam hidup rohani, dan tindakan ini harus dilakukan tanpa pandang bulu terhadap waktu sebelumnya atau hasil sebelumnya</a:t>
            </a:r>
            <a:endParaRPr lang="en-ID" sz="2000" dirty="0">
              <a:latin typeface="Batang" panose="02030600000101010101" pitchFamily="18" charset="-127"/>
              <a:ea typeface="Batang" panose="02030600000101010101" pitchFamily="18" charset="-127"/>
              <a:cs typeface="Segoe UI" panose="020B0502040204020203" pitchFamily="34" charset="0"/>
            </a:endParaRPr>
          </a:p>
        </p:txBody>
      </p:sp>
    </p:spTree>
    <p:extLst>
      <p:ext uri="{BB962C8B-B14F-4D97-AF65-F5344CB8AC3E}">
        <p14:creationId xmlns:p14="http://schemas.microsoft.com/office/powerpoint/2010/main" val="18488497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D5D6"/>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8AD91EE-CA87-5B4F-B334-59AAB9CEF166}"/>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 name="TextBox 2">
            <a:extLst>
              <a:ext uri="{FF2B5EF4-FFF2-40B4-BE49-F238E27FC236}">
                <a16:creationId xmlns:a16="http://schemas.microsoft.com/office/drawing/2014/main" id="{55A2B5EF-388E-E1DE-7F61-E62CFC39F2B9}"/>
              </a:ext>
            </a:extLst>
          </p:cNvPr>
          <p:cNvSpPr txBox="1"/>
          <p:nvPr/>
        </p:nvSpPr>
        <p:spPr>
          <a:xfrm>
            <a:off x="845907" y="151687"/>
            <a:ext cx="10500186" cy="695255"/>
          </a:xfrm>
          <a:prstGeom prst="rect">
            <a:avLst/>
          </a:prstGeom>
        </p:spPr>
        <p:txBody>
          <a:bodyPr wrap="square" lIns="0" tIns="0" rIns="0" bIns="0" rtlCol="0" anchor="t">
            <a:spAutoFit/>
          </a:bodyPr>
          <a:lstStyle/>
          <a:p>
            <a:pPr algn="ctr">
              <a:lnSpc>
                <a:spcPts val="5919"/>
              </a:lnSpc>
            </a:pPr>
            <a:r>
              <a:rPr lang="en-US" sz="4000" b="1" dirty="0">
                <a:latin typeface="Segoe UI" panose="020B0502040204020203" pitchFamily="34" charset="0"/>
                <a:cs typeface="Segoe UI" panose="020B0502040204020203" pitchFamily="34" charset="0"/>
              </a:rPr>
              <a:t>Pertumbuhan Pengenalan akan Allah</a:t>
            </a:r>
          </a:p>
        </p:txBody>
      </p:sp>
      <p:cxnSp>
        <p:nvCxnSpPr>
          <p:cNvPr id="4" name="Straight Connector 3">
            <a:extLst>
              <a:ext uri="{FF2B5EF4-FFF2-40B4-BE49-F238E27FC236}">
                <a16:creationId xmlns:a16="http://schemas.microsoft.com/office/drawing/2014/main" id="{AC67132A-AF2A-4A1B-1B2A-C1CBD4F46D78}"/>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531E393-2266-A184-D7E6-5CA6DB62BF8C}"/>
              </a:ext>
            </a:extLst>
          </p:cNvPr>
          <p:cNvSpPr txBox="1"/>
          <p:nvPr/>
        </p:nvSpPr>
        <p:spPr>
          <a:xfrm>
            <a:off x="747949" y="1582140"/>
            <a:ext cx="10500186" cy="3877985"/>
          </a:xfrm>
          <a:prstGeom prst="rect">
            <a:avLst/>
          </a:prstGeom>
        </p:spPr>
        <p:txBody>
          <a:bodyPr wrap="square" lIns="0" tIns="0" rIns="0" bIns="0" rtlCol="0" anchor="t">
            <a:spAutoFit/>
          </a:bodyPr>
          <a:lstStyle/>
          <a:p>
            <a:pPr marL="342900" indent="-342900">
              <a:buFont typeface="+mj-lt"/>
              <a:buAutoNum type="arabicPeriod"/>
            </a:pPr>
            <a:r>
              <a:rPr lang="en-US" b="1" dirty="0">
                <a:latin typeface="Batang" panose="02030600000101010101" pitchFamily="18" charset="-127"/>
                <a:ea typeface="Batang" panose="02030600000101010101" pitchFamily="18" charset="-127"/>
                <a:cs typeface="Segoe UI" panose="020B0502040204020203" pitchFamily="34" charset="0"/>
              </a:rPr>
              <a:t>Pertumbuhan pengenalan akan Allah </a:t>
            </a:r>
            <a:r>
              <a:rPr lang="id-ID" sz="1800" dirty="0">
                <a:effectLst/>
                <a:latin typeface="Batang" panose="02030600000101010101" pitchFamily="18" charset="-127"/>
                <a:ea typeface="Batang" panose="02030600000101010101" pitchFamily="18" charset="-127"/>
              </a:rPr>
              <a:t>adalah sebuah serangkaian proses pembaharuan yang berjalan secara konstan dalam menambahkan kapasitas iman, semangat serta gairah menggali kebenaran dan sifat-sifat luhur untuk menjadi serupa dengan Kristus Yesus.</a:t>
            </a:r>
            <a:endParaRPr lang="en-US" sz="1800" dirty="0">
              <a:effectLst/>
              <a:latin typeface="Batang" panose="02030600000101010101" pitchFamily="18" charset="-127"/>
              <a:ea typeface="Batang" panose="02030600000101010101" pitchFamily="18" charset="-127"/>
            </a:endParaRPr>
          </a:p>
          <a:p>
            <a:pPr marL="342900" indent="-342900">
              <a:buFont typeface="+mj-lt"/>
              <a:buAutoNum type="arabicPeriod"/>
            </a:pPr>
            <a:endParaRPr lang="en-US" sz="1800" dirty="0">
              <a:effectLst/>
              <a:latin typeface="Batang" panose="02030600000101010101" pitchFamily="18" charset="-127"/>
              <a:ea typeface="Batang" panose="02030600000101010101" pitchFamily="18" charset="-127"/>
            </a:endParaRPr>
          </a:p>
          <a:p>
            <a:pPr marL="342900" indent="-342900">
              <a:buFont typeface="+mj-lt"/>
              <a:buAutoNum type="arabicPeriod"/>
            </a:pPr>
            <a:r>
              <a:rPr lang="en-US" b="1" dirty="0">
                <a:latin typeface="Batang" panose="02030600000101010101" pitchFamily="18" charset="-127"/>
                <a:ea typeface="Batang" panose="02030600000101010101" pitchFamily="18" charset="-127"/>
                <a:cs typeface="Segoe UI" panose="020B0502040204020203" pitchFamily="34" charset="0"/>
              </a:rPr>
              <a:t>Pengenalan akan Allah </a:t>
            </a:r>
            <a:r>
              <a:rPr lang="en-US" dirty="0">
                <a:latin typeface="Batang" panose="02030600000101010101" pitchFamily="18" charset="-127"/>
                <a:ea typeface="Batang" panose="02030600000101010101" pitchFamily="18" charset="-127"/>
                <a:cs typeface="Segoe UI" panose="020B0502040204020203" pitchFamily="34" charset="0"/>
              </a:rPr>
              <a:t>adalah </a:t>
            </a:r>
            <a:r>
              <a:rPr lang="id-ID" sz="1800" dirty="0">
                <a:effectLst/>
                <a:latin typeface="Batang" panose="02030600000101010101" pitchFamily="18" charset="-127"/>
                <a:ea typeface="Batang" panose="02030600000101010101" pitchFamily="18" charset="-127"/>
              </a:rPr>
              <a:t>mengetahui, memahami, memiliki wawasan, menggali serta mencari tahu </a:t>
            </a:r>
            <a:r>
              <a:rPr lang="en-US" sz="1800" dirty="0">
                <a:effectLst/>
                <a:latin typeface="Batang" panose="02030600000101010101" pitchFamily="18" charset="-127"/>
                <a:ea typeface="Batang" panose="02030600000101010101" pitchFamily="18" charset="-127"/>
              </a:rPr>
              <a:t>serta mengenali </a:t>
            </a:r>
            <a:r>
              <a:rPr lang="id-ID" sz="1800" dirty="0">
                <a:effectLst/>
                <a:latin typeface="Batang" panose="02030600000101010101" pitchFamily="18" charset="-127"/>
                <a:ea typeface="Batang" panose="02030600000101010101" pitchFamily="18" charset="-127"/>
              </a:rPr>
              <a:t>siapa TUHAN yang disembah dan mampu membedakan antara Allah yang hidup melalui Yesus Kristus dengan </a:t>
            </a:r>
            <a:r>
              <a:rPr lang="en-US" sz="1800" dirty="0" err="1">
                <a:effectLst/>
                <a:latin typeface="Batang" panose="02030600000101010101" pitchFamily="18" charset="-127"/>
                <a:ea typeface="Batang" panose="02030600000101010101" pitchFamily="18" charset="-127"/>
              </a:rPr>
              <a:t>i</a:t>
            </a:r>
            <a:r>
              <a:rPr lang="id-ID" sz="1800" dirty="0">
                <a:effectLst/>
                <a:latin typeface="Batang" panose="02030600000101010101" pitchFamily="18" charset="-127"/>
                <a:ea typeface="Batang" panose="02030600000101010101" pitchFamily="18" charset="-127"/>
              </a:rPr>
              <a:t>lah-</a:t>
            </a:r>
            <a:r>
              <a:rPr lang="en-US" sz="1800" dirty="0" err="1">
                <a:effectLst/>
                <a:latin typeface="Batang" panose="02030600000101010101" pitchFamily="18" charset="-127"/>
                <a:ea typeface="Batang" panose="02030600000101010101" pitchFamily="18" charset="-127"/>
              </a:rPr>
              <a:t>i</a:t>
            </a:r>
            <a:r>
              <a:rPr lang="id-ID" sz="1800" dirty="0">
                <a:effectLst/>
                <a:latin typeface="Batang" panose="02030600000101010101" pitchFamily="18" charset="-127"/>
                <a:ea typeface="Batang" panose="02030600000101010101" pitchFamily="18" charset="-127"/>
              </a:rPr>
              <a:t>lah dunia</a:t>
            </a:r>
            <a:r>
              <a:rPr lang="en-US" sz="1800" dirty="0">
                <a:effectLst/>
                <a:latin typeface="Batang" panose="02030600000101010101" pitchFamily="18" charset="-127"/>
                <a:ea typeface="Batang" panose="02030600000101010101" pitchFamily="18" charset="-127"/>
              </a:rPr>
              <a:t>.</a:t>
            </a:r>
          </a:p>
          <a:p>
            <a:pPr marL="342900" indent="-342900">
              <a:buFont typeface="+mj-lt"/>
              <a:buAutoNum type="arabicPeriod"/>
            </a:pPr>
            <a:endParaRPr lang="en-US" sz="1800" dirty="0">
              <a:effectLst/>
              <a:latin typeface="Batang" panose="02030600000101010101" pitchFamily="18" charset="-127"/>
              <a:ea typeface="Batang" panose="02030600000101010101" pitchFamily="18" charset="-127"/>
            </a:endParaRPr>
          </a:p>
          <a:p>
            <a:pPr marL="342900" indent="-342900">
              <a:buFont typeface="+mj-lt"/>
              <a:buAutoNum type="arabicPeriod"/>
            </a:pPr>
            <a:r>
              <a:rPr lang="en-US" b="1" dirty="0">
                <a:latin typeface="Batang" panose="02030600000101010101" pitchFamily="18" charset="-127"/>
                <a:ea typeface="Batang" panose="02030600000101010101" pitchFamily="18" charset="-127"/>
                <a:cs typeface="Segoe UI" panose="020B0502040204020203" pitchFamily="34" charset="0"/>
              </a:rPr>
              <a:t>Ada karakteristik pertumbuhan pengenalan akan Allah:</a:t>
            </a:r>
          </a:p>
          <a:p>
            <a:pPr marL="800100" lvl="1" indent="-342900">
              <a:buFont typeface="+mj-lt"/>
              <a:buAutoNum type="alphaUcPeriod"/>
            </a:pPr>
            <a:r>
              <a:rPr lang="en-US" dirty="0">
                <a:latin typeface="Batang" panose="02030600000101010101" pitchFamily="18" charset="-127"/>
                <a:ea typeface="Batang" panose="02030600000101010101" pitchFamily="18" charset="-127"/>
                <a:cs typeface="Segoe UI" panose="020B0502040204020203" pitchFamily="34" charset="0"/>
              </a:rPr>
              <a:t>Iman</a:t>
            </a:r>
          </a:p>
          <a:p>
            <a:pPr marL="800100" lvl="1" indent="-342900">
              <a:buFont typeface="+mj-lt"/>
              <a:buAutoNum type="alphaUcPeriod"/>
            </a:pPr>
            <a:r>
              <a:rPr lang="en-US" dirty="0">
                <a:latin typeface="Batang" panose="02030600000101010101" pitchFamily="18" charset="-127"/>
                <a:ea typeface="Batang" panose="02030600000101010101" pitchFamily="18" charset="-127"/>
                <a:cs typeface="Segoe UI" panose="020B0502040204020203" pitchFamily="34" charset="0"/>
              </a:rPr>
              <a:t>Ketaatan dan kesalehan</a:t>
            </a:r>
          </a:p>
          <a:p>
            <a:pPr marL="800100" lvl="1" indent="-342900">
              <a:buFont typeface="+mj-lt"/>
              <a:buAutoNum type="alphaUcPeriod"/>
            </a:pPr>
            <a:r>
              <a:rPr lang="en-US" dirty="0">
                <a:latin typeface="Batang" panose="02030600000101010101" pitchFamily="18" charset="-127"/>
                <a:ea typeface="Batang" panose="02030600000101010101" pitchFamily="18" charset="-127"/>
                <a:cs typeface="Segoe UI" panose="020B0502040204020203" pitchFamily="34" charset="0"/>
              </a:rPr>
              <a:t>Kasih dan belas kasih :</a:t>
            </a:r>
          </a:p>
          <a:p>
            <a:pPr marL="800100" lvl="1" indent="-342900">
              <a:buFont typeface="+mj-lt"/>
              <a:buAutoNum type="alphaUcPeriod"/>
            </a:pPr>
            <a:r>
              <a:rPr lang="en-US" dirty="0">
                <a:latin typeface="Batang" panose="02030600000101010101" pitchFamily="18" charset="-127"/>
                <a:ea typeface="Batang" panose="02030600000101010101" pitchFamily="18" charset="-127"/>
                <a:cs typeface="Segoe UI" panose="020B0502040204020203" pitchFamily="34" charset="0"/>
              </a:rPr>
              <a:t>keteladanan</a:t>
            </a:r>
          </a:p>
          <a:p>
            <a:pPr marL="342900" indent="-342900">
              <a:buFont typeface="+mj-lt"/>
              <a:buAutoNum type="arabicPeriod"/>
            </a:pPr>
            <a:endParaRPr lang="en-US" dirty="0">
              <a:latin typeface="Batang" panose="02030600000101010101" pitchFamily="18" charset="-127"/>
              <a:ea typeface="Batang" panose="02030600000101010101" pitchFamily="18" charset="-127"/>
              <a:cs typeface="Segoe UI" panose="020B0502040204020203" pitchFamily="34" charset="0"/>
            </a:endParaRPr>
          </a:p>
        </p:txBody>
      </p:sp>
    </p:spTree>
    <p:extLst>
      <p:ext uri="{BB962C8B-B14F-4D97-AF65-F5344CB8AC3E}">
        <p14:creationId xmlns:p14="http://schemas.microsoft.com/office/powerpoint/2010/main" val="3728594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D5D6"/>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8AD91EE-CA87-5B4F-B334-59AAB9CEF166}"/>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 name="TextBox 2">
            <a:extLst>
              <a:ext uri="{FF2B5EF4-FFF2-40B4-BE49-F238E27FC236}">
                <a16:creationId xmlns:a16="http://schemas.microsoft.com/office/drawing/2014/main" id="{55A2B5EF-388E-E1DE-7F61-E62CFC39F2B9}"/>
              </a:ext>
            </a:extLst>
          </p:cNvPr>
          <p:cNvSpPr txBox="1"/>
          <p:nvPr/>
        </p:nvSpPr>
        <p:spPr>
          <a:xfrm>
            <a:off x="845907" y="151687"/>
            <a:ext cx="10500186" cy="695255"/>
          </a:xfrm>
          <a:prstGeom prst="rect">
            <a:avLst/>
          </a:prstGeom>
        </p:spPr>
        <p:txBody>
          <a:bodyPr wrap="square" lIns="0" tIns="0" rIns="0" bIns="0" rtlCol="0" anchor="t">
            <a:spAutoFit/>
          </a:bodyPr>
          <a:lstStyle/>
          <a:p>
            <a:pPr algn="ctr">
              <a:lnSpc>
                <a:spcPts val="5919"/>
              </a:lnSpc>
            </a:pPr>
            <a:r>
              <a:rPr lang="en-US" sz="4000" b="1" dirty="0">
                <a:latin typeface="Segoe UI" panose="020B0502040204020203" pitchFamily="34" charset="0"/>
                <a:cs typeface="Segoe UI" panose="020B0502040204020203" pitchFamily="34" charset="0"/>
              </a:rPr>
              <a:t>Pertumbuhan Pengenalan akan Allah</a:t>
            </a:r>
          </a:p>
        </p:txBody>
      </p:sp>
      <p:cxnSp>
        <p:nvCxnSpPr>
          <p:cNvPr id="4" name="Straight Connector 3">
            <a:extLst>
              <a:ext uri="{FF2B5EF4-FFF2-40B4-BE49-F238E27FC236}">
                <a16:creationId xmlns:a16="http://schemas.microsoft.com/office/drawing/2014/main" id="{AC67132A-AF2A-4A1B-1B2A-C1CBD4F46D78}"/>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531E393-2266-A184-D7E6-5CA6DB62BF8C}"/>
              </a:ext>
            </a:extLst>
          </p:cNvPr>
          <p:cNvSpPr txBox="1"/>
          <p:nvPr/>
        </p:nvSpPr>
        <p:spPr>
          <a:xfrm>
            <a:off x="747949" y="1295269"/>
            <a:ext cx="10500186" cy="4708981"/>
          </a:xfrm>
          <a:prstGeom prst="rect">
            <a:avLst/>
          </a:prstGeom>
        </p:spPr>
        <p:txBody>
          <a:bodyPr wrap="square" lIns="0" tIns="0" rIns="0" bIns="0" rtlCol="0" anchor="t">
            <a:spAutoFit/>
          </a:bodyPr>
          <a:lstStyle/>
          <a:p>
            <a:pPr marL="342900" indent="-342900">
              <a:buFont typeface="+mj-lt"/>
              <a:buAutoNum type="arabicPeriod" startAt="4"/>
            </a:pPr>
            <a:r>
              <a:rPr lang="en-US" sz="1800" b="1" dirty="0">
                <a:effectLst/>
                <a:latin typeface="Batang" panose="02030600000101010101" pitchFamily="18" charset="-127"/>
                <a:ea typeface="Batang" panose="02030600000101010101" pitchFamily="18" charset="-127"/>
              </a:rPr>
              <a:t>Kajian</a:t>
            </a:r>
            <a:r>
              <a:rPr lang="id-ID" sz="1800" b="1" dirty="0">
                <a:effectLst/>
                <a:latin typeface="Batang" panose="02030600000101010101" pitchFamily="18" charset="-127"/>
                <a:ea typeface="Batang" panose="02030600000101010101" pitchFamily="18" charset="-127"/>
              </a:rPr>
              <a:t> Pertumbuhan pengenalan akan Allah</a:t>
            </a:r>
          </a:p>
          <a:p>
            <a:pPr marL="800100" lvl="1" indent="-342900">
              <a:buFont typeface="+mj-lt"/>
              <a:buAutoNum type="alphaUcPeriod"/>
            </a:pPr>
            <a:r>
              <a:rPr lang="en-US" b="1" dirty="0">
                <a:latin typeface="Batang" panose="02030600000101010101" pitchFamily="18" charset="-127"/>
                <a:ea typeface="Batang" panose="02030600000101010101" pitchFamily="18" charset="-127"/>
                <a:cs typeface="Segoe UI" panose="020B0502040204020203" pitchFamily="34" charset="0"/>
              </a:rPr>
              <a:t>Abraham: </a:t>
            </a:r>
            <a:r>
              <a:rPr lang="en-US" sz="1800" dirty="0">
                <a:effectLst/>
                <a:latin typeface="Times New Roman" panose="02020603050405020304" pitchFamily="18" charset="0"/>
                <a:ea typeface="SimSun" panose="02010600030101010101" pitchFamily="2" charset="-122"/>
              </a:rPr>
              <a:t>Proses dari Abraham taat sewaktu di Haran sampai ia dihadapkan untuk mengorbankan anaknya </a:t>
            </a:r>
            <a:r>
              <a:rPr lang="en-US" sz="1800" dirty="0" err="1">
                <a:effectLst/>
                <a:latin typeface="Times New Roman" panose="02020603050405020304" pitchFamily="18" charset="0"/>
                <a:ea typeface="SimSun" panose="02010600030101010101" pitchFamily="2" charset="-122"/>
              </a:rPr>
              <a:t>menunjukan</a:t>
            </a:r>
            <a:r>
              <a:rPr lang="en-US" sz="1800" dirty="0">
                <a:effectLst/>
                <a:latin typeface="Times New Roman" panose="02020603050405020304" pitchFamily="18" charset="0"/>
                <a:ea typeface="SimSun" panose="02010600030101010101" pitchFamily="2" charset="-122"/>
              </a:rPr>
              <a:t> pertumbuhan pengenalan akan Allah serta iman percaya kepada Tuhan.</a:t>
            </a:r>
          </a:p>
          <a:p>
            <a:pPr lvl="1"/>
            <a:endParaRPr lang="en-US" b="1" dirty="0">
              <a:latin typeface="Batang" panose="02030600000101010101" pitchFamily="18" charset="-127"/>
              <a:ea typeface="Batang" panose="02030600000101010101" pitchFamily="18" charset="-127"/>
              <a:cs typeface="Segoe UI" panose="020B0502040204020203" pitchFamily="34" charset="0"/>
            </a:endParaRPr>
          </a:p>
          <a:p>
            <a:pPr marL="800100" lvl="1" indent="-342900">
              <a:buFont typeface="+mj-lt"/>
              <a:buAutoNum type="alphaUcPeriod"/>
            </a:pPr>
            <a:r>
              <a:rPr lang="en-US" b="1" dirty="0">
                <a:latin typeface="Batang" panose="02030600000101010101" pitchFamily="18" charset="-127"/>
                <a:ea typeface="Batang" panose="02030600000101010101" pitchFamily="18" charset="-127"/>
                <a:cs typeface="Segoe UI" panose="020B0502040204020203" pitchFamily="34" charset="0"/>
              </a:rPr>
              <a:t>Yusuf Bin Yakub: </a:t>
            </a:r>
            <a:r>
              <a:rPr lang="en-US" dirty="0">
                <a:latin typeface="Times New Roman" panose="02020603050405020304" pitchFamily="18" charset="0"/>
                <a:ea typeface="Batang" panose="02030600000101010101" pitchFamily="18" charset="-127"/>
                <a:cs typeface="Times New Roman" panose="02020603050405020304" pitchFamily="18" charset="0"/>
              </a:rPr>
              <a:t>Yusuf tetap teguh dalam imannya kepada Allah. Meskipun dihadapkan pada cobaan dan godaan, ia tidak menyerah atau mengabaikan prinsip-prinsip iman yang ditanamkan oleh ayahnya. Yusuf tidak menyalahkan Allah atas nasibnya, tetapi ia terus percaya bahwa Tuhan.</a:t>
            </a:r>
            <a:r>
              <a:rPr lang="en-US" dirty="0">
                <a:latin typeface="Batang" panose="02030600000101010101" pitchFamily="18" charset="-127"/>
                <a:ea typeface="Batang" panose="02030600000101010101" pitchFamily="18" charset="-127"/>
                <a:cs typeface="Segoe UI" panose="020B0502040204020203" pitchFamily="34" charset="0"/>
              </a:rPr>
              <a:t> </a:t>
            </a:r>
          </a:p>
          <a:p>
            <a:pPr marL="800100" lvl="1" indent="-342900">
              <a:buFont typeface="+mj-lt"/>
              <a:buAutoNum type="alphaUcPeriod"/>
            </a:pPr>
            <a:endParaRPr lang="en-US" dirty="0">
              <a:latin typeface="Batang" panose="02030600000101010101" pitchFamily="18" charset="-127"/>
              <a:ea typeface="Batang" panose="02030600000101010101" pitchFamily="18" charset="-127"/>
              <a:cs typeface="Segoe UI" panose="020B0502040204020203" pitchFamily="34" charset="0"/>
            </a:endParaRPr>
          </a:p>
          <a:p>
            <a:pPr marL="800100" lvl="1" indent="-342900">
              <a:buFont typeface="+mj-lt"/>
              <a:buAutoNum type="alphaUcPeriod"/>
            </a:pPr>
            <a:r>
              <a:rPr lang="en-US" b="1" dirty="0">
                <a:latin typeface="Batang" panose="02030600000101010101" pitchFamily="18" charset="-127"/>
                <a:ea typeface="Batang" panose="02030600000101010101" pitchFamily="18" charset="-127"/>
                <a:cs typeface="Segoe UI" panose="020B0502040204020203" pitchFamily="34" charset="0"/>
              </a:rPr>
              <a:t>Rasul Petrus: </a:t>
            </a:r>
            <a:r>
              <a:rPr lang="id-ID" sz="180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Petrus pertama-tama mencoba mengikuti Yesus, tetapi kemudian karena takut akan </a:t>
            </a:r>
            <a:r>
              <a:rPr lang="en-US" sz="1800" dirty="0" err="1">
                <a:solidFill>
                  <a:srgbClr val="000000"/>
                </a:solidFill>
                <a:effectLst/>
                <a:latin typeface="Times New Roman" panose="02020603050405020304" pitchFamily="18" charset="0"/>
                <a:ea typeface="SimSun" panose="02010600030101010101" pitchFamily="2" charset="-122"/>
                <a:cs typeface="Arial" panose="020B0604020202020204" pitchFamily="34" charset="0"/>
              </a:rPr>
              <a:t>resikonya</a:t>
            </a:r>
            <a:r>
              <a:rPr lang="id-ID" sz="180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 dia menyangkal Yesus tiga kali</a:t>
            </a:r>
            <a:r>
              <a:rPr lang="en-US" sz="180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 (Mat 26:69-75)</a:t>
            </a:r>
            <a:r>
              <a:rPr lang="id-ID" sz="180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 Namun, setelah kebangkitan Yesus dan menerima Roh Kudus pada hari Pentakosta, Petrus menjadi sangat teguh imannya dan tidak ragu untuk membawa kabar baik tentang Kristus</a:t>
            </a:r>
            <a:r>
              <a:rPr lang="en-US" sz="1800" dirty="0">
                <a:solidFill>
                  <a:srgbClr val="000000"/>
                </a:solidFill>
                <a:effectLst/>
                <a:latin typeface="Times New Roman" panose="02020603050405020304" pitchFamily="18" charset="0"/>
                <a:ea typeface="SimSun" panose="02010600030101010101" pitchFamily="2" charset="-122"/>
                <a:cs typeface="Arial" panose="020B0604020202020204" pitchFamily="34" charset="0"/>
              </a:rPr>
              <a:t> Yesus.</a:t>
            </a:r>
          </a:p>
          <a:p>
            <a:pPr marL="800100" lvl="1" indent="-342900">
              <a:buFont typeface="+mj-lt"/>
              <a:buAutoNum type="alphaUcPeriod"/>
            </a:pPr>
            <a:endParaRPr lang="en-US" b="1" dirty="0">
              <a:latin typeface="Batang" panose="02030600000101010101" pitchFamily="18" charset="-127"/>
              <a:ea typeface="Batang" panose="02030600000101010101" pitchFamily="18" charset="-127"/>
              <a:cs typeface="Segoe UI" panose="020B0502040204020203" pitchFamily="34" charset="0"/>
            </a:endParaRPr>
          </a:p>
          <a:p>
            <a:pPr marL="800100" lvl="1" indent="-342900">
              <a:buFont typeface="+mj-lt"/>
              <a:buAutoNum type="alphaUcPeriod"/>
            </a:pPr>
            <a:r>
              <a:rPr lang="en-US" b="1" dirty="0">
                <a:latin typeface="Batang" panose="02030600000101010101" pitchFamily="18" charset="-127"/>
                <a:ea typeface="Batang" panose="02030600000101010101" pitchFamily="18" charset="-127"/>
                <a:cs typeface="Segoe UI" panose="020B0502040204020203" pitchFamily="34" charset="0"/>
              </a:rPr>
              <a:t>Rasul Paulus: </a:t>
            </a:r>
            <a:r>
              <a:rPr lang="en-US" dirty="0">
                <a:latin typeface="Times New Roman" panose="02020603050405020304" pitchFamily="18" charset="0"/>
                <a:ea typeface="Batang" panose="02030600000101010101" pitchFamily="18" charset="-127"/>
                <a:cs typeface="Times New Roman" panose="02020603050405020304" pitchFamily="18" charset="0"/>
              </a:rPr>
              <a:t>Paulus menyatakan tentang pengalaman pertumbuhannya. Ia mengakui bahwa sebelumnya ia hidup dalam kefanatikan untuk tradisi-tradisi nenek moyang dan keras menganiaya </a:t>
            </a:r>
            <a:r>
              <a:rPr lang="en-US" dirty="0" err="1">
                <a:latin typeface="Times New Roman" panose="02020603050405020304" pitchFamily="18" charset="0"/>
                <a:ea typeface="Batang" panose="02030600000101010101" pitchFamily="18" charset="-127"/>
                <a:cs typeface="Times New Roman" panose="02020603050405020304" pitchFamily="18" charset="0"/>
              </a:rPr>
              <a:t>jemaat</a:t>
            </a:r>
            <a:r>
              <a:rPr lang="en-US" dirty="0">
                <a:latin typeface="Times New Roman" panose="02020603050405020304" pitchFamily="18" charset="0"/>
                <a:ea typeface="Batang" panose="02030600000101010101" pitchFamily="18" charset="-127"/>
                <a:cs typeface="Times New Roman" panose="02020603050405020304" pitchFamily="18" charset="0"/>
              </a:rPr>
              <a:t> Kristus. Namun, setelah mengalami pengenalan langsung dengan Yesus, ia memahami bahwa panggilan Tuhan untuknya adalah untuk memberitakan kabar baik di antara bangsa-bangsa lain.</a:t>
            </a:r>
          </a:p>
        </p:txBody>
      </p:sp>
    </p:spTree>
    <p:extLst>
      <p:ext uri="{BB962C8B-B14F-4D97-AF65-F5344CB8AC3E}">
        <p14:creationId xmlns:p14="http://schemas.microsoft.com/office/powerpoint/2010/main" val="42360328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D5D6"/>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8AD91EE-CA87-5B4F-B334-59AAB9CEF166}"/>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 name="TextBox 2">
            <a:extLst>
              <a:ext uri="{FF2B5EF4-FFF2-40B4-BE49-F238E27FC236}">
                <a16:creationId xmlns:a16="http://schemas.microsoft.com/office/drawing/2014/main" id="{55A2B5EF-388E-E1DE-7F61-E62CFC39F2B9}"/>
              </a:ext>
            </a:extLst>
          </p:cNvPr>
          <p:cNvSpPr txBox="1"/>
          <p:nvPr/>
        </p:nvSpPr>
        <p:spPr>
          <a:xfrm>
            <a:off x="845907" y="151687"/>
            <a:ext cx="10500186" cy="695255"/>
          </a:xfrm>
          <a:prstGeom prst="rect">
            <a:avLst/>
          </a:prstGeom>
        </p:spPr>
        <p:txBody>
          <a:bodyPr wrap="square" lIns="0" tIns="0" rIns="0" bIns="0" rtlCol="0" anchor="t">
            <a:spAutoFit/>
          </a:bodyPr>
          <a:lstStyle/>
          <a:p>
            <a:pPr algn="ctr">
              <a:lnSpc>
                <a:spcPts val="5919"/>
              </a:lnSpc>
            </a:pPr>
            <a:r>
              <a:rPr lang="en-US" sz="4000" b="1" dirty="0">
                <a:latin typeface="Segoe UI" panose="020B0502040204020203" pitchFamily="34" charset="0"/>
                <a:cs typeface="Segoe UI" panose="020B0502040204020203" pitchFamily="34" charset="0"/>
              </a:rPr>
              <a:t>Pertumbuhan Pengenalan akan Allah</a:t>
            </a:r>
          </a:p>
        </p:txBody>
      </p:sp>
      <p:cxnSp>
        <p:nvCxnSpPr>
          <p:cNvPr id="4" name="Straight Connector 3">
            <a:extLst>
              <a:ext uri="{FF2B5EF4-FFF2-40B4-BE49-F238E27FC236}">
                <a16:creationId xmlns:a16="http://schemas.microsoft.com/office/drawing/2014/main" id="{AC67132A-AF2A-4A1B-1B2A-C1CBD4F46D78}"/>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531E393-2266-A184-D7E6-5CA6DB62BF8C}"/>
              </a:ext>
            </a:extLst>
          </p:cNvPr>
          <p:cNvSpPr txBox="1"/>
          <p:nvPr/>
        </p:nvSpPr>
        <p:spPr>
          <a:xfrm>
            <a:off x="1626490" y="2200704"/>
            <a:ext cx="7768522" cy="2215991"/>
          </a:xfrm>
          <a:prstGeom prst="rect">
            <a:avLst/>
          </a:prstGeom>
        </p:spPr>
        <p:txBody>
          <a:bodyPr wrap="square" lIns="0" tIns="0" rIns="0" bIns="0" rtlCol="0" anchor="t">
            <a:spAutoFit/>
          </a:bodyPr>
          <a:lstStyle/>
          <a:p>
            <a:pPr marL="342900" indent="-342900">
              <a:buFont typeface="+mj-lt"/>
              <a:buAutoNum type="arabicPeriod" startAt="5"/>
            </a:pPr>
            <a:r>
              <a:rPr lang="en-US" sz="2400" b="1" dirty="0">
                <a:effectLst/>
                <a:latin typeface="Batang" panose="02030600000101010101" pitchFamily="18" charset="-127"/>
                <a:ea typeface="Batang" panose="02030600000101010101" pitchFamily="18" charset="-127"/>
              </a:rPr>
              <a:t>Aplikasi</a:t>
            </a:r>
            <a:r>
              <a:rPr lang="id-ID" sz="2400" b="1" dirty="0">
                <a:effectLst/>
                <a:latin typeface="Batang" panose="02030600000101010101" pitchFamily="18" charset="-127"/>
                <a:ea typeface="Batang" panose="02030600000101010101" pitchFamily="18" charset="-127"/>
              </a:rPr>
              <a:t> Pertumbuhan pengenalan akan Allah</a:t>
            </a:r>
          </a:p>
          <a:p>
            <a:pPr marL="800100" lvl="1" indent="-342900">
              <a:buFont typeface="+mj-lt"/>
              <a:buAutoNum type="alphaUcPeriod"/>
            </a:pPr>
            <a:r>
              <a:rPr lang="en-US" sz="2400" dirty="0">
                <a:latin typeface="Times New Roman" panose="02020603050405020304" pitchFamily="18" charset="0"/>
                <a:ea typeface="Batang" panose="02030600000101010101" pitchFamily="18" charset="-127"/>
                <a:cs typeface="Times New Roman" panose="02020603050405020304" pitchFamily="18" charset="0"/>
              </a:rPr>
              <a:t>Pentingnya Menambahkan Kebajikan</a:t>
            </a:r>
          </a:p>
          <a:p>
            <a:pPr marL="800100" lvl="1" indent="-342900">
              <a:buFont typeface="+mj-lt"/>
              <a:buAutoNum type="alphaUcPeriod"/>
            </a:pPr>
            <a:r>
              <a:rPr lang="en-US" sz="2400" dirty="0">
                <a:latin typeface="Times New Roman" panose="02020603050405020304" pitchFamily="18" charset="0"/>
                <a:ea typeface="Batang" panose="02030600000101010101" pitchFamily="18" charset="-127"/>
                <a:cs typeface="Times New Roman" panose="02020603050405020304" pitchFamily="18" charset="0"/>
              </a:rPr>
              <a:t>Menerapkan Pengetahuan</a:t>
            </a:r>
          </a:p>
          <a:p>
            <a:pPr marL="800100" lvl="1" indent="-342900">
              <a:buFont typeface="+mj-lt"/>
              <a:buAutoNum type="alphaUcPeriod"/>
            </a:pPr>
            <a:r>
              <a:rPr lang="en-US" sz="2400" dirty="0">
                <a:latin typeface="Times New Roman" panose="02020603050405020304" pitchFamily="18" charset="0"/>
                <a:ea typeface="Batang" panose="02030600000101010101" pitchFamily="18" charset="-127"/>
                <a:cs typeface="Times New Roman" panose="02020603050405020304" pitchFamily="18" charset="0"/>
              </a:rPr>
              <a:t>Pengembangan Ketekunan</a:t>
            </a:r>
          </a:p>
          <a:p>
            <a:pPr marL="800100" lvl="1" indent="-342900">
              <a:buFont typeface="+mj-lt"/>
              <a:buAutoNum type="alphaUcPeriod"/>
            </a:pPr>
            <a:r>
              <a:rPr lang="en-US" sz="2400" dirty="0">
                <a:latin typeface="Times New Roman" panose="02020603050405020304" pitchFamily="18" charset="0"/>
                <a:ea typeface="Batang" panose="02030600000101010101" pitchFamily="18" charset="-127"/>
                <a:cs typeface="Times New Roman" panose="02020603050405020304" pitchFamily="18" charset="0"/>
              </a:rPr>
              <a:t>Sikap Kesalehan dan Kasih Persaudaraan</a:t>
            </a:r>
          </a:p>
          <a:p>
            <a:pPr marL="800100" lvl="1" indent="-342900">
              <a:buFont typeface="+mj-lt"/>
              <a:buAutoNum type="alphaUcPeriod"/>
            </a:pPr>
            <a:r>
              <a:rPr lang="en-US" sz="2400" dirty="0">
                <a:latin typeface="Times New Roman" panose="02020603050405020304" pitchFamily="18" charset="0"/>
                <a:ea typeface="Batang" panose="02030600000101010101" pitchFamily="18" charset="-127"/>
                <a:cs typeface="Times New Roman" panose="02020603050405020304" pitchFamily="18" charset="0"/>
              </a:rPr>
              <a:t>Menyadari Hasil dan Pertumbuhan</a:t>
            </a:r>
          </a:p>
        </p:txBody>
      </p:sp>
    </p:spTree>
    <p:extLst>
      <p:ext uri="{BB962C8B-B14F-4D97-AF65-F5344CB8AC3E}">
        <p14:creationId xmlns:p14="http://schemas.microsoft.com/office/powerpoint/2010/main" val="40225321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A8C40E83-05C1-F114-2994-D601614498E4}"/>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Metode Penelitian</a:t>
            </a:r>
          </a:p>
        </p:txBody>
      </p:sp>
      <p:cxnSp>
        <p:nvCxnSpPr>
          <p:cNvPr id="3" name="Straight Connector 2">
            <a:extLst>
              <a:ext uri="{FF2B5EF4-FFF2-40B4-BE49-F238E27FC236}">
                <a16:creationId xmlns:a16="http://schemas.microsoft.com/office/drawing/2014/main" id="{7AD6CCDA-F3C4-9CB5-CF1D-A30D952972DE}"/>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869EEAB-2C92-A0A2-63EE-1F6335DBEB1F}"/>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2">
            <a:extLst>
              <a:ext uri="{FF2B5EF4-FFF2-40B4-BE49-F238E27FC236}">
                <a16:creationId xmlns:a16="http://schemas.microsoft.com/office/drawing/2014/main" id="{FB92627E-74EA-B5D8-5F78-01D22CAA602D}"/>
              </a:ext>
            </a:extLst>
          </p:cNvPr>
          <p:cNvSpPr txBox="1"/>
          <p:nvPr/>
        </p:nvSpPr>
        <p:spPr>
          <a:xfrm>
            <a:off x="684542" y="1433640"/>
            <a:ext cx="10500186" cy="4585871"/>
          </a:xfrm>
          <a:prstGeom prst="rect">
            <a:avLst/>
          </a:prstGeom>
        </p:spPr>
        <p:txBody>
          <a:bodyPr wrap="square" lIns="0" tIns="0" rIns="0" bIns="0" rtlCol="0" anchor="t">
            <a:spAutoFit/>
          </a:bodyPr>
          <a:lstStyle/>
          <a:p>
            <a:pPr indent="-457200">
              <a:buFont typeface="+mj-lt"/>
              <a:buAutoNum type="alphaUcPeriod"/>
            </a:pPr>
            <a:r>
              <a:rPr lang="en-US" sz="2000" b="1" dirty="0">
                <a:latin typeface="Segoe UI" panose="020B0502040204020203" pitchFamily="34" charset="0"/>
                <a:ea typeface="Batang" panose="02030600000101010101" pitchFamily="18" charset="-127"/>
                <a:cs typeface="Segoe UI" panose="020B0502040204020203" pitchFamily="34" charset="0"/>
              </a:rPr>
              <a:t>Metode</a:t>
            </a:r>
            <a:r>
              <a:rPr lang="en-US" sz="2000" dirty="0">
                <a:latin typeface="Batang" panose="02030600000101010101" pitchFamily="18" charset="-127"/>
                <a:ea typeface="Batang" panose="02030600000101010101" pitchFamily="18" charset="-127"/>
                <a:cs typeface="Segoe UI" panose="020B0502040204020203" pitchFamily="34" charset="0"/>
              </a:rPr>
              <a:t> : kualitatif.</a:t>
            </a:r>
          </a:p>
          <a:p>
            <a:pPr indent="-457200">
              <a:buFont typeface="+mj-lt"/>
              <a:buAutoNum type="alphaUcPeriod"/>
            </a:pPr>
            <a:r>
              <a:rPr lang="en-US" sz="2000" b="1" dirty="0">
                <a:latin typeface="Segoe UI" panose="020B0502040204020203" pitchFamily="34" charset="0"/>
                <a:ea typeface="Batang" panose="02030600000101010101" pitchFamily="18" charset="-127"/>
                <a:cs typeface="Segoe UI" panose="020B0502040204020203" pitchFamily="34" charset="0"/>
              </a:rPr>
              <a:t>Tempat</a:t>
            </a:r>
            <a:r>
              <a:rPr lang="en-US" sz="2000" dirty="0">
                <a:latin typeface="Batang" panose="02030600000101010101" pitchFamily="18" charset="-127"/>
                <a:ea typeface="Batang" panose="02030600000101010101" pitchFamily="18" charset="-127"/>
                <a:cs typeface="Segoe UI" panose="020B0502040204020203" pitchFamily="34" charset="0"/>
              </a:rPr>
              <a:t> : </a:t>
            </a:r>
            <a:r>
              <a:rPr lang="en-US" sz="2000" dirty="0">
                <a:effectLst/>
                <a:latin typeface="Batang" panose="02030600000101010101" pitchFamily="18" charset="-127"/>
                <a:ea typeface="Batang" panose="02030600000101010101" pitchFamily="18" charset="-127"/>
              </a:rPr>
              <a:t>MDC Youth </a:t>
            </a:r>
            <a:r>
              <a:rPr lang="id-ID" sz="2000" dirty="0">
                <a:effectLst/>
                <a:latin typeface="Batang" panose="02030600000101010101" pitchFamily="18" charset="-127"/>
                <a:ea typeface="Batang" panose="02030600000101010101" pitchFamily="18" charset="-127"/>
              </a:rPr>
              <a:t>GKPB Masa Depan Cerah Surabaya</a:t>
            </a:r>
            <a:r>
              <a:rPr lang="en-US" sz="2000" dirty="0">
                <a:effectLst/>
                <a:latin typeface="Batang" panose="02030600000101010101" pitchFamily="18" charset="-127"/>
                <a:ea typeface="Batang" panose="02030600000101010101" pitchFamily="18" charset="-127"/>
              </a:rPr>
              <a:t> </a:t>
            </a:r>
            <a:r>
              <a:rPr lang="en-US" sz="2000" dirty="0" err="1">
                <a:effectLst/>
                <a:latin typeface="Batang" panose="02030600000101010101" pitchFamily="18" charset="-127"/>
                <a:ea typeface="Batang" panose="02030600000101010101" pitchFamily="18" charset="-127"/>
              </a:rPr>
              <a:t>Ciputra</a:t>
            </a:r>
            <a:r>
              <a:rPr lang="en-US" sz="2000" dirty="0">
                <a:effectLst/>
                <a:latin typeface="Batang" panose="02030600000101010101" pitchFamily="18" charset="-127"/>
                <a:ea typeface="Batang" panose="02030600000101010101" pitchFamily="18" charset="-127"/>
              </a:rPr>
              <a:t> World</a:t>
            </a:r>
            <a:r>
              <a:rPr lang="id-ID" sz="2000" dirty="0">
                <a:effectLst/>
                <a:latin typeface="Batang" panose="02030600000101010101" pitchFamily="18" charset="-127"/>
                <a:ea typeface="Batang" panose="02030600000101010101" pitchFamily="18" charset="-127"/>
              </a:rPr>
              <a:t>.</a:t>
            </a:r>
            <a:r>
              <a:rPr lang="id-ID" sz="2000" dirty="0">
                <a:effectLst/>
                <a:latin typeface="Batang" panose="02030600000101010101" pitchFamily="18" charset="-127"/>
                <a:ea typeface="Batang" panose="02030600000101010101" pitchFamily="18" charset="-127"/>
                <a:cs typeface="Times New Roman" panose="02020603050405020304" pitchFamily="18" charset="0"/>
              </a:rPr>
              <a:t> </a:t>
            </a:r>
            <a:r>
              <a:rPr lang="id-ID" sz="2000" dirty="0">
                <a:effectLst/>
                <a:latin typeface="Batang" panose="02030600000101010101" pitchFamily="18" charset="-127"/>
                <a:ea typeface="Batang" panose="02030600000101010101" pitchFamily="18" charset="-127"/>
              </a:rPr>
              <a:t>Ciputra </a:t>
            </a:r>
            <a:r>
              <a:rPr lang="en-US" sz="2000" dirty="0">
                <a:effectLst/>
                <a:latin typeface="Batang" panose="02030600000101010101" pitchFamily="18" charset="-127"/>
                <a:ea typeface="Batang" panose="02030600000101010101" pitchFamily="18" charset="-127"/>
              </a:rPr>
              <a:t>	</a:t>
            </a:r>
            <a:r>
              <a:rPr lang="id-ID" sz="2000" dirty="0">
                <a:effectLst/>
                <a:latin typeface="Batang" panose="02030600000101010101" pitchFamily="18" charset="-127"/>
                <a:ea typeface="Batang" panose="02030600000101010101" pitchFamily="18" charset="-127"/>
              </a:rPr>
              <a:t>World Berlokasi di Ciputra World, Jl. </a:t>
            </a:r>
            <a:r>
              <a:rPr lang="id-ID" sz="2000" dirty="0" err="1">
                <a:effectLst/>
                <a:latin typeface="Batang" panose="02030600000101010101" pitchFamily="18" charset="-127"/>
                <a:ea typeface="Batang" panose="02030600000101010101" pitchFamily="18" charset="-127"/>
              </a:rPr>
              <a:t>Mayjend</a:t>
            </a:r>
            <a:r>
              <a:rPr lang="id-ID" sz="2000" dirty="0">
                <a:effectLst/>
                <a:latin typeface="Batang" panose="02030600000101010101" pitchFamily="18" charset="-127"/>
                <a:ea typeface="Batang" panose="02030600000101010101" pitchFamily="18" charset="-127"/>
              </a:rPr>
              <a:t> </a:t>
            </a:r>
            <a:r>
              <a:rPr lang="id-ID" sz="2000" dirty="0" err="1">
                <a:effectLst/>
                <a:latin typeface="Batang" panose="02030600000101010101" pitchFamily="18" charset="-127"/>
                <a:ea typeface="Batang" panose="02030600000101010101" pitchFamily="18" charset="-127"/>
              </a:rPr>
              <a:t>Sungkono</a:t>
            </a:r>
            <a:r>
              <a:rPr lang="id-ID" sz="2000" dirty="0">
                <a:effectLst/>
                <a:latin typeface="Batang" panose="02030600000101010101" pitchFamily="18" charset="-127"/>
                <a:ea typeface="Batang" panose="02030600000101010101" pitchFamily="18" charset="-127"/>
              </a:rPr>
              <a:t> No. 89, Surabaya</a:t>
            </a:r>
            <a:r>
              <a:rPr lang="en-US" sz="2000" dirty="0">
                <a:effectLst/>
                <a:latin typeface="Batang" panose="02030600000101010101" pitchFamily="18" charset="-127"/>
                <a:ea typeface="Batang" panose="02030600000101010101" pitchFamily="18" charset="-127"/>
              </a:rPr>
              <a:t>, 	</a:t>
            </a:r>
            <a:r>
              <a:rPr lang="id-ID" sz="2000" dirty="0">
                <a:effectLst/>
                <a:latin typeface="Batang" panose="02030600000101010101" pitchFamily="18" charset="-127"/>
                <a:ea typeface="Batang" panose="02030600000101010101" pitchFamily="18" charset="-127"/>
              </a:rPr>
              <a:t>Jawa Timur</a:t>
            </a:r>
            <a:r>
              <a:rPr lang="en-US" sz="2000" dirty="0">
                <a:latin typeface="Batang" panose="02030600000101010101" pitchFamily="18" charset="-127"/>
                <a:ea typeface="Batang" panose="02030600000101010101" pitchFamily="18" charset="-127"/>
              </a:rPr>
              <a:t>.</a:t>
            </a:r>
            <a:endParaRPr lang="en-US" sz="2000" dirty="0">
              <a:effectLst/>
              <a:latin typeface="Batang" panose="02030600000101010101" pitchFamily="18" charset="-127"/>
              <a:ea typeface="Batang" panose="02030600000101010101" pitchFamily="18" charset="-127"/>
            </a:endParaRPr>
          </a:p>
          <a:p>
            <a:pPr indent="-457200">
              <a:buFont typeface="+mj-lt"/>
              <a:buAutoNum type="alphaUcPeriod"/>
            </a:pPr>
            <a:r>
              <a:rPr lang="en-US" sz="2000" b="1" dirty="0">
                <a:latin typeface="Segoe UI" panose="020B0502040204020203" pitchFamily="34" charset="0"/>
                <a:ea typeface="Batang" panose="02030600000101010101" pitchFamily="18" charset="-127"/>
                <a:cs typeface="Segoe UI" panose="020B0502040204020203" pitchFamily="34" charset="0"/>
              </a:rPr>
              <a:t>Waktu</a:t>
            </a:r>
            <a:r>
              <a:rPr lang="en-US" sz="2000" b="1" dirty="0">
                <a:latin typeface="Batang" panose="02030600000101010101" pitchFamily="18" charset="-127"/>
                <a:ea typeface="Batang" panose="02030600000101010101" pitchFamily="18" charset="-127"/>
                <a:cs typeface="Segoe UI" panose="020B0502040204020203" pitchFamily="34" charset="0"/>
              </a:rPr>
              <a:t> : </a:t>
            </a:r>
            <a:r>
              <a:rPr lang="en-US" sz="2000" dirty="0">
                <a:latin typeface="Batang" panose="02030600000101010101" pitchFamily="18" charset="-127"/>
                <a:ea typeface="Batang" panose="02030600000101010101" pitchFamily="18" charset="-127"/>
                <a:cs typeface="Segoe UI" panose="020B0502040204020203" pitchFamily="34" charset="0"/>
              </a:rPr>
              <a:t>november – juli 2023.</a:t>
            </a:r>
          </a:p>
          <a:p>
            <a:pPr indent="-457200">
              <a:buFont typeface="+mj-lt"/>
              <a:buAutoNum type="alphaUcPeriod"/>
            </a:pPr>
            <a:r>
              <a:rPr lang="en-US" sz="2000" b="1" dirty="0">
                <a:latin typeface="Segoe UI" panose="020B0502040204020203" pitchFamily="34" charset="0"/>
                <a:ea typeface="Batang" panose="02030600000101010101" pitchFamily="18" charset="-127"/>
                <a:cs typeface="Segoe UI" panose="020B0502040204020203" pitchFamily="34" charset="0"/>
              </a:rPr>
              <a:t>Informan</a:t>
            </a:r>
            <a:r>
              <a:rPr lang="en-US" sz="2000" b="1" dirty="0">
                <a:latin typeface="Batang" panose="02030600000101010101" pitchFamily="18" charset="-127"/>
                <a:ea typeface="Batang" panose="02030600000101010101" pitchFamily="18" charset="-127"/>
                <a:cs typeface="Segoe UI" panose="020B0502040204020203" pitchFamily="34" charset="0"/>
              </a:rPr>
              <a:t> : </a:t>
            </a:r>
            <a:r>
              <a:rPr lang="en-US" sz="2000" dirty="0">
                <a:latin typeface="Batang" panose="02030600000101010101" pitchFamily="18" charset="-127"/>
                <a:ea typeface="Batang" panose="02030600000101010101" pitchFamily="18" charset="-127"/>
                <a:cs typeface="Segoe UI" panose="020B0502040204020203" pitchFamily="34" charset="0"/>
              </a:rPr>
              <a:t>Youth Pastor, youth leader cell.</a:t>
            </a:r>
          </a:p>
          <a:p>
            <a:pPr marL="457200" lvl="2"/>
            <a:r>
              <a:rPr lang="id-ID" sz="2000" b="1" dirty="0" err="1">
                <a:effectLst/>
                <a:latin typeface="Segoe UI" panose="020B0502040204020203" pitchFamily="34" charset="0"/>
                <a:ea typeface="Batang" panose="02030600000101010101" pitchFamily="18" charset="-127"/>
                <a:cs typeface="Segoe UI" panose="020B0502040204020203" pitchFamily="34" charset="0"/>
              </a:rPr>
              <a:t>Purposive</a:t>
            </a:r>
            <a:r>
              <a:rPr lang="id-ID" sz="2000" b="1" dirty="0">
                <a:effectLst/>
                <a:latin typeface="Segoe UI" panose="020B0502040204020203" pitchFamily="34" charset="0"/>
                <a:ea typeface="Batang" panose="02030600000101010101" pitchFamily="18" charset="-127"/>
                <a:cs typeface="Segoe UI" panose="020B0502040204020203" pitchFamily="34" charset="0"/>
              </a:rPr>
              <a:t> Sampling</a:t>
            </a:r>
            <a:r>
              <a:rPr lang="en-US" sz="2000" b="1" dirty="0">
                <a:effectLst/>
                <a:latin typeface="Batang" panose="02030600000101010101" pitchFamily="18" charset="-127"/>
                <a:ea typeface="Batang" panose="02030600000101010101" pitchFamily="18" charset="-127"/>
              </a:rPr>
              <a:t> </a:t>
            </a:r>
            <a:r>
              <a:rPr lang="en-US" sz="2000" dirty="0">
                <a:effectLst/>
                <a:latin typeface="Batang" panose="02030600000101010101" pitchFamily="18" charset="-127"/>
                <a:ea typeface="Batang" panose="02030600000101010101" pitchFamily="18" charset="-127"/>
              </a:rPr>
              <a:t>berdasarkan </a:t>
            </a:r>
            <a:r>
              <a:rPr lang="id-ID" sz="2000" dirty="0">
                <a:effectLst/>
                <a:latin typeface="Batang" panose="02030600000101010101" pitchFamily="18" charset="-127"/>
                <a:ea typeface="Batang" panose="02030600000101010101" pitchFamily="18" charset="-127"/>
              </a:rPr>
              <a:t>mengetahui apa yang hendak peneliti butuhkan dalam penelitian, aktif dalam medan lingkungan dan kegiatan yang menjadi sasaran penelitian dan yang bersedia serta memiliki waktu</a:t>
            </a:r>
            <a:r>
              <a:rPr lang="en-US" sz="2000" dirty="0">
                <a:latin typeface="Batang" panose="02030600000101010101" pitchFamily="18" charset="-127"/>
                <a:ea typeface="Batang" panose="02030600000101010101" pitchFamily="18" charset="-127"/>
              </a:rPr>
              <a:t>.</a:t>
            </a:r>
            <a:endParaRPr lang="en-US" sz="2000" dirty="0">
              <a:latin typeface="Batang" panose="02030600000101010101" pitchFamily="18" charset="-127"/>
              <a:ea typeface="Batang" panose="02030600000101010101" pitchFamily="18" charset="-127"/>
              <a:cs typeface="Segoe UI" panose="020B0502040204020203" pitchFamily="34" charset="0"/>
            </a:endParaRPr>
          </a:p>
          <a:p>
            <a:pPr indent="-457200">
              <a:buFont typeface="+mj-lt"/>
              <a:buAutoNum type="alphaUcPeriod"/>
              <a:tabLst>
                <a:tab pos="447675" algn="l"/>
              </a:tabLst>
            </a:pPr>
            <a:r>
              <a:rPr lang="en-US" sz="2000" b="1" dirty="0">
                <a:latin typeface="Segoe UI" panose="020B0502040204020203" pitchFamily="34" charset="0"/>
                <a:ea typeface="Batang" panose="02030600000101010101" pitchFamily="18" charset="-127"/>
                <a:cs typeface="Segoe UI" panose="020B0502040204020203" pitchFamily="34" charset="0"/>
              </a:rPr>
              <a:t>Data dan Sumber data</a:t>
            </a:r>
            <a:r>
              <a:rPr lang="en-US" sz="2000" b="1" dirty="0">
                <a:latin typeface="Batang" panose="02030600000101010101" pitchFamily="18" charset="-127"/>
                <a:ea typeface="Batang" panose="02030600000101010101" pitchFamily="18" charset="-127"/>
                <a:cs typeface="Segoe UI" panose="020B0502040204020203" pitchFamily="34" charset="0"/>
              </a:rPr>
              <a:t> : </a:t>
            </a:r>
            <a:r>
              <a:rPr lang="en-US" sz="2000" dirty="0">
                <a:latin typeface="Batang" panose="02030600000101010101" pitchFamily="18" charset="-127"/>
                <a:ea typeface="Batang" panose="02030600000101010101" pitchFamily="18" charset="-127"/>
                <a:cs typeface="Segoe UI" panose="020B0502040204020203" pitchFamily="34" charset="0"/>
              </a:rPr>
              <a:t>data</a:t>
            </a:r>
            <a:r>
              <a:rPr lang="en-US" sz="2000" b="1" dirty="0">
                <a:latin typeface="Batang" panose="02030600000101010101" pitchFamily="18" charset="-127"/>
                <a:ea typeface="Batang" panose="02030600000101010101" pitchFamily="18" charset="-127"/>
                <a:cs typeface="Segoe UI" panose="020B0502040204020203" pitchFamily="34" charset="0"/>
              </a:rPr>
              <a:t> </a:t>
            </a:r>
            <a:r>
              <a:rPr lang="id-ID" sz="2000" dirty="0">
                <a:effectLst/>
                <a:latin typeface="Batang" panose="02030600000101010101" pitchFamily="18" charset="-127"/>
                <a:ea typeface="Batang" panose="02030600000101010101" pitchFamily="18" charset="-127"/>
              </a:rPr>
              <a:t>seperti rekaman, pengamatan, wawancara atau bahan </a:t>
            </a:r>
            <a:r>
              <a:rPr lang="en-US" sz="2000" dirty="0">
                <a:latin typeface="Batang" panose="02030600000101010101" pitchFamily="18" charset="-127"/>
                <a:ea typeface="Batang" panose="02030600000101010101" pitchFamily="18" charset="-127"/>
              </a:rPr>
              <a:t>	</a:t>
            </a:r>
            <a:r>
              <a:rPr lang="id-ID" sz="2000" dirty="0">
                <a:effectLst/>
                <a:latin typeface="Batang" panose="02030600000101010101" pitchFamily="18" charset="-127"/>
                <a:ea typeface="Batang" panose="02030600000101010101" pitchFamily="18" charset="-127"/>
              </a:rPr>
              <a:t>tertulis</a:t>
            </a:r>
            <a:r>
              <a:rPr lang="en-US" sz="2000" dirty="0">
                <a:latin typeface="Batang" panose="02030600000101010101" pitchFamily="18" charset="-127"/>
                <a:ea typeface="Batang" panose="02030600000101010101" pitchFamily="18" charset="-127"/>
              </a:rPr>
              <a:t>, sumber data seperti </a:t>
            </a:r>
            <a:r>
              <a:rPr lang="en-US" sz="2000" dirty="0">
                <a:latin typeface="Batang" panose="02030600000101010101" pitchFamily="18" charset="-127"/>
                <a:ea typeface="Batang" panose="02030600000101010101" pitchFamily="18" charset="-127"/>
                <a:cs typeface="Segoe UI" panose="020B0502040204020203" pitchFamily="34" charset="0"/>
              </a:rPr>
              <a:t>hasil wawancara dan observasi.</a:t>
            </a:r>
          </a:p>
          <a:p>
            <a:pPr indent="-457200">
              <a:buFont typeface="+mj-lt"/>
              <a:buAutoNum type="alphaUcPeriod"/>
            </a:pPr>
            <a:r>
              <a:rPr lang="en-US" sz="2000" b="1" dirty="0">
                <a:latin typeface="Segoe UI" panose="020B0502040204020203" pitchFamily="34" charset="0"/>
                <a:ea typeface="Batang" panose="02030600000101010101" pitchFamily="18" charset="-127"/>
                <a:cs typeface="Segoe UI" panose="020B0502040204020203" pitchFamily="34" charset="0"/>
              </a:rPr>
              <a:t>Teknik Pengumpulan Data</a:t>
            </a:r>
            <a:r>
              <a:rPr lang="en-US" sz="2000" b="1" dirty="0">
                <a:latin typeface="Batang" panose="02030600000101010101" pitchFamily="18" charset="-127"/>
                <a:ea typeface="Batang" panose="02030600000101010101" pitchFamily="18" charset="-127"/>
                <a:cs typeface="Segoe UI" panose="020B0502040204020203" pitchFamily="34" charset="0"/>
              </a:rPr>
              <a:t> :</a:t>
            </a:r>
            <a:r>
              <a:rPr lang="en-US" sz="2000" dirty="0">
                <a:latin typeface="Batang" panose="02030600000101010101" pitchFamily="18" charset="-127"/>
                <a:ea typeface="Batang" panose="02030600000101010101" pitchFamily="18" charset="-127"/>
                <a:cs typeface="Segoe UI" panose="020B0502040204020203" pitchFamily="34" charset="0"/>
              </a:rPr>
              <a:t> observasi dan wawancara.</a:t>
            </a:r>
          </a:p>
          <a:p>
            <a:pPr indent="-457200">
              <a:buFont typeface="+mj-lt"/>
              <a:buAutoNum type="alphaUcPeriod"/>
            </a:pPr>
            <a:r>
              <a:rPr lang="en-US" sz="2000" b="1" dirty="0">
                <a:latin typeface="Segoe UI" panose="020B0502040204020203" pitchFamily="34" charset="0"/>
                <a:ea typeface="Batang" panose="02030600000101010101" pitchFamily="18" charset="-127"/>
                <a:cs typeface="Segoe UI" panose="020B0502040204020203" pitchFamily="34" charset="0"/>
              </a:rPr>
              <a:t>Teknik Analisa Data</a:t>
            </a:r>
            <a:r>
              <a:rPr lang="en-US" sz="2000" b="1" dirty="0">
                <a:latin typeface="Batang" panose="02030600000101010101" pitchFamily="18" charset="-127"/>
                <a:ea typeface="Batang" panose="02030600000101010101" pitchFamily="18" charset="-127"/>
                <a:cs typeface="Segoe UI" panose="020B0502040204020203" pitchFamily="34" charset="0"/>
              </a:rPr>
              <a:t> </a:t>
            </a:r>
            <a:r>
              <a:rPr lang="en-US" sz="2000" dirty="0">
                <a:latin typeface="Batang" panose="02030600000101010101" pitchFamily="18" charset="-127"/>
                <a:ea typeface="Batang" panose="02030600000101010101" pitchFamily="18" charset="-127"/>
                <a:cs typeface="Segoe UI" panose="020B0502040204020203" pitchFamily="34" charset="0"/>
              </a:rPr>
              <a:t>: reduksi, penyajian dan menarik kesimpulan.</a:t>
            </a:r>
          </a:p>
          <a:p>
            <a:pPr indent="-457200">
              <a:buFont typeface="+mj-lt"/>
              <a:buAutoNum type="alphaUcPeriod"/>
              <a:tabLst>
                <a:tab pos="447675" algn="l"/>
              </a:tabLst>
            </a:pPr>
            <a:r>
              <a:rPr lang="en-US" sz="2000" b="1" dirty="0">
                <a:latin typeface="Segoe UI" panose="020B0502040204020203" pitchFamily="34" charset="0"/>
                <a:ea typeface="Batang" panose="02030600000101010101" pitchFamily="18" charset="-127"/>
                <a:cs typeface="Segoe UI" panose="020B0502040204020203" pitchFamily="34" charset="0"/>
              </a:rPr>
              <a:t>Pengujian Keabsahan Data</a:t>
            </a:r>
            <a:r>
              <a:rPr lang="en-US" sz="2000" b="1" dirty="0">
                <a:latin typeface="Batang" panose="02030600000101010101" pitchFamily="18" charset="-127"/>
                <a:ea typeface="Batang" panose="02030600000101010101" pitchFamily="18" charset="-127"/>
                <a:cs typeface="Segoe UI" panose="020B0502040204020203" pitchFamily="34" charset="0"/>
              </a:rPr>
              <a:t> </a:t>
            </a:r>
            <a:r>
              <a:rPr lang="en-US" sz="2000" dirty="0">
                <a:latin typeface="Batang" panose="02030600000101010101" pitchFamily="18" charset="-127"/>
                <a:ea typeface="Batang" panose="02030600000101010101" pitchFamily="18" charset="-127"/>
                <a:cs typeface="Segoe UI" panose="020B0502040204020203" pitchFamily="34" charset="0"/>
              </a:rPr>
              <a:t>: </a:t>
            </a:r>
            <a:r>
              <a:rPr lang="id-ID" sz="2000" dirty="0">
                <a:effectLst/>
                <a:latin typeface="Batang" panose="02030600000101010101" pitchFamily="18" charset="-127"/>
                <a:ea typeface="Batang" panose="02030600000101010101" pitchFamily="18" charset="-127"/>
              </a:rPr>
              <a:t>kecukupan referensi (</a:t>
            </a:r>
            <a:r>
              <a:rPr lang="id-ID" sz="2000" i="1" dirty="0" err="1">
                <a:effectLst/>
                <a:latin typeface="Batang" panose="02030600000101010101" pitchFamily="18" charset="-127"/>
                <a:ea typeface="Batang" panose="02030600000101010101" pitchFamily="18" charset="-127"/>
              </a:rPr>
              <a:t>referential</a:t>
            </a:r>
            <a:r>
              <a:rPr lang="id-ID" sz="2000" i="1" dirty="0">
                <a:effectLst/>
                <a:latin typeface="Batang" panose="02030600000101010101" pitchFamily="18" charset="-127"/>
                <a:ea typeface="Batang" panose="02030600000101010101" pitchFamily="18" charset="-127"/>
              </a:rPr>
              <a:t> </a:t>
            </a:r>
            <a:r>
              <a:rPr lang="id-ID" sz="2000" i="1" dirty="0" err="1">
                <a:effectLst/>
                <a:latin typeface="Batang" panose="02030600000101010101" pitchFamily="18" charset="-127"/>
                <a:ea typeface="Batang" panose="02030600000101010101" pitchFamily="18" charset="-127"/>
              </a:rPr>
              <a:t>adequancy</a:t>
            </a:r>
            <a:r>
              <a:rPr lang="id-ID" sz="2000" dirty="0">
                <a:effectLst/>
                <a:latin typeface="Batang" panose="02030600000101010101" pitchFamily="18" charset="-127"/>
                <a:ea typeface="Batang" panose="02030600000101010101" pitchFamily="18" charset="-127"/>
              </a:rPr>
              <a:t>)</a:t>
            </a:r>
            <a:r>
              <a:rPr lang="en-US" sz="2000" dirty="0">
                <a:latin typeface="Batang" panose="02030600000101010101" pitchFamily="18" charset="-127"/>
                <a:ea typeface="Batang" panose="02030600000101010101" pitchFamily="18" charset="-127"/>
              </a:rPr>
              <a:t> dan 	</a:t>
            </a:r>
            <a:r>
              <a:rPr lang="id-ID" sz="2000" dirty="0">
                <a:effectLst/>
                <a:latin typeface="Batang" panose="02030600000101010101" pitchFamily="18" charset="-127"/>
                <a:ea typeface="Batang" panose="02030600000101010101" pitchFamily="18" charset="-127"/>
              </a:rPr>
              <a:t>Pengecekan anggota (</a:t>
            </a:r>
            <a:r>
              <a:rPr lang="id-ID" sz="2000" i="1" dirty="0" err="1">
                <a:effectLst/>
                <a:latin typeface="Batang" panose="02030600000101010101" pitchFamily="18" charset="-127"/>
                <a:ea typeface="Batang" panose="02030600000101010101" pitchFamily="18" charset="-127"/>
              </a:rPr>
              <a:t>member</a:t>
            </a:r>
            <a:r>
              <a:rPr lang="id-ID" sz="2000" i="1" dirty="0">
                <a:effectLst/>
                <a:latin typeface="Batang" panose="02030600000101010101" pitchFamily="18" charset="-127"/>
                <a:ea typeface="Batang" panose="02030600000101010101" pitchFamily="18" charset="-127"/>
              </a:rPr>
              <a:t> </a:t>
            </a:r>
            <a:r>
              <a:rPr lang="id-ID" sz="2000" i="1" dirty="0" err="1">
                <a:effectLst/>
                <a:latin typeface="Batang" panose="02030600000101010101" pitchFamily="18" charset="-127"/>
                <a:ea typeface="Batang" panose="02030600000101010101" pitchFamily="18" charset="-127"/>
              </a:rPr>
              <a:t>check</a:t>
            </a:r>
            <a:r>
              <a:rPr lang="id-ID" sz="2000" dirty="0">
                <a:effectLst/>
                <a:latin typeface="Batang" panose="02030600000101010101" pitchFamily="18" charset="-127"/>
                <a:ea typeface="Batang" panose="02030600000101010101" pitchFamily="18" charset="-127"/>
              </a:rPr>
              <a:t>)</a:t>
            </a:r>
            <a:r>
              <a:rPr lang="en-US" sz="2000" dirty="0">
                <a:effectLst/>
                <a:latin typeface="Batang" panose="02030600000101010101" pitchFamily="18" charset="-127"/>
                <a:ea typeface="Batang" panose="02030600000101010101" pitchFamily="18" charset="-127"/>
              </a:rPr>
              <a:t>.</a:t>
            </a:r>
            <a:endParaRPr lang="en-US" sz="2000" dirty="0">
              <a:latin typeface="Batang" panose="02030600000101010101" pitchFamily="18" charset="-127"/>
              <a:ea typeface="Batang" panose="02030600000101010101" pitchFamily="18" charset="-127"/>
              <a:cs typeface="Segoe UI" panose="020B0502040204020203" pitchFamily="34" charset="0"/>
            </a:endParaRPr>
          </a:p>
        </p:txBody>
      </p:sp>
    </p:spTree>
    <p:extLst>
      <p:ext uri="{BB962C8B-B14F-4D97-AF65-F5344CB8AC3E}">
        <p14:creationId xmlns:p14="http://schemas.microsoft.com/office/powerpoint/2010/main" val="15902744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8E91BAE8-BACF-AF3F-6697-E33C41CD0379}"/>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Latar Penelitian</a:t>
            </a:r>
          </a:p>
        </p:txBody>
      </p:sp>
      <p:cxnSp>
        <p:nvCxnSpPr>
          <p:cNvPr id="3" name="Straight Connector 2">
            <a:extLst>
              <a:ext uri="{FF2B5EF4-FFF2-40B4-BE49-F238E27FC236}">
                <a16:creationId xmlns:a16="http://schemas.microsoft.com/office/drawing/2014/main" id="{4EA94F1D-BD7C-D1DC-D3B5-A8C8D82994F1}"/>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4C5654D7-EF6B-3C55-37B4-C635D43B785A}"/>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2">
            <a:extLst>
              <a:ext uri="{FF2B5EF4-FFF2-40B4-BE49-F238E27FC236}">
                <a16:creationId xmlns:a16="http://schemas.microsoft.com/office/drawing/2014/main" id="{48EF1725-4974-6F89-44E9-0D083A3E1295}"/>
              </a:ext>
            </a:extLst>
          </p:cNvPr>
          <p:cNvSpPr txBox="1"/>
          <p:nvPr/>
        </p:nvSpPr>
        <p:spPr>
          <a:xfrm>
            <a:off x="1497106" y="1597729"/>
            <a:ext cx="9708777" cy="4308872"/>
          </a:xfrm>
          <a:prstGeom prst="rect">
            <a:avLst/>
          </a:prstGeom>
        </p:spPr>
        <p:txBody>
          <a:bodyPr wrap="square" lIns="0" tIns="0" rIns="0" bIns="0" rtlCol="0" anchor="t">
            <a:spAutoFit/>
          </a:bodyPr>
          <a:lstStyle/>
          <a:p>
            <a:pPr marL="457200" indent="-457200">
              <a:buFont typeface="+mj-lt"/>
              <a:buAutoNum type="alphaUcPeriod"/>
            </a:pPr>
            <a:r>
              <a:rPr lang="id-ID" sz="2000" dirty="0">
                <a:effectLst/>
                <a:latin typeface="Times New Roman" panose="02020603050405020304" pitchFamily="18" charset="0"/>
                <a:ea typeface="SimSun" panose="02010600030101010101" pitchFamily="2" charset="-122"/>
              </a:rPr>
              <a:t>Gereja GKPB Masa Depan Cerah</a:t>
            </a:r>
            <a:r>
              <a:rPr lang="en-US" sz="2000" dirty="0">
                <a:effectLst/>
                <a:latin typeface="Times New Roman" panose="02020603050405020304" pitchFamily="18" charset="0"/>
                <a:ea typeface="SimSun" panose="02010600030101010101" pitchFamily="2" charset="-122"/>
              </a:rPr>
              <a:t> </a:t>
            </a:r>
            <a:r>
              <a:rPr lang="id-ID" sz="2000" dirty="0">
                <a:effectLst/>
                <a:latin typeface="Times New Roman" panose="02020603050405020304" pitchFamily="18" charset="0"/>
                <a:ea typeface="SimSun" panose="02010600030101010101" pitchFamily="2" charset="-122"/>
              </a:rPr>
              <a:t>dimulai dari sosok yang bernama </a:t>
            </a:r>
            <a:r>
              <a:rPr lang="id-ID" sz="2000" dirty="0" err="1">
                <a:effectLst/>
                <a:latin typeface="Times New Roman" panose="02020603050405020304" pitchFamily="18" charset="0"/>
                <a:ea typeface="Times New Roman" panose="02020603050405020304" pitchFamily="18" charset="0"/>
              </a:rPr>
              <a:t>Jerimia</a:t>
            </a:r>
            <a:r>
              <a:rPr lang="id-ID" sz="2000" dirty="0">
                <a:effectLst/>
                <a:latin typeface="Times New Roman" panose="02020603050405020304" pitchFamily="18" charset="0"/>
                <a:ea typeface="Times New Roman" panose="02020603050405020304" pitchFamily="18" charset="0"/>
              </a:rPr>
              <a:t> </a:t>
            </a:r>
            <a:r>
              <a:rPr lang="id-ID" sz="2000" dirty="0">
                <a:effectLst/>
                <a:latin typeface="Times New Roman" panose="02020603050405020304" pitchFamily="18" charset="0"/>
                <a:ea typeface="SimSun" panose="02010600030101010101" pitchFamily="2" charset="-122"/>
              </a:rPr>
              <a:t>Rim</a:t>
            </a:r>
            <a:r>
              <a:rPr lang="en-US" sz="2000" dirty="0">
                <a:effectLst/>
                <a:latin typeface="Times New Roman" panose="02020603050405020304" pitchFamily="18" charset="0"/>
                <a:ea typeface="SimSun" panose="02010600030101010101" pitchFamily="2" charset="-122"/>
              </a:rPr>
              <a:t>, tahun </a:t>
            </a:r>
            <a:r>
              <a:rPr lang="id-ID" sz="2000" dirty="0">
                <a:effectLst/>
                <a:latin typeface="Times New Roman" panose="02020603050405020304" pitchFamily="18" charset="0"/>
                <a:ea typeface="SimSun" panose="02010600030101010101" pitchFamily="2" charset="-122"/>
              </a:rPr>
              <a:t>1983 didirikanlah Gereja MDC yang merupakan singkatan dari </a:t>
            </a:r>
            <a:r>
              <a:rPr lang="id-ID" sz="2000" i="1" dirty="0">
                <a:effectLst/>
                <a:latin typeface="Times New Roman" panose="02020603050405020304" pitchFamily="18" charset="0"/>
                <a:ea typeface="SimSun" panose="02010600030101010101" pitchFamily="2" charset="-122"/>
              </a:rPr>
              <a:t>Making </a:t>
            </a:r>
            <a:r>
              <a:rPr lang="id-ID" sz="2000" i="1" dirty="0" err="1">
                <a:effectLst/>
                <a:latin typeface="Times New Roman" panose="02020603050405020304" pitchFamily="18" charset="0"/>
                <a:ea typeface="SimSun" panose="02010600030101010101" pitchFamily="2" charset="-122"/>
              </a:rPr>
              <a:t>Disciples</a:t>
            </a:r>
            <a:r>
              <a:rPr lang="id-ID" sz="2000" i="1" dirty="0">
                <a:effectLst/>
                <a:latin typeface="Times New Roman" panose="02020603050405020304" pitchFamily="18" charset="0"/>
                <a:ea typeface="SimSun" panose="02010600030101010101" pitchFamily="2" charset="-122"/>
              </a:rPr>
              <a:t> </a:t>
            </a:r>
            <a:r>
              <a:rPr lang="id-ID" sz="2000" i="1" dirty="0" err="1">
                <a:effectLst/>
                <a:latin typeface="Times New Roman" panose="02020603050405020304" pitchFamily="18" charset="0"/>
                <a:ea typeface="SimSun" panose="02010600030101010101" pitchFamily="2" charset="-122"/>
              </a:rPr>
              <a:t>for</a:t>
            </a:r>
            <a:r>
              <a:rPr lang="id-ID" sz="2000" i="1" dirty="0">
                <a:effectLst/>
                <a:latin typeface="Times New Roman" panose="02020603050405020304" pitchFamily="18" charset="0"/>
                <a:ea typeface="SimSun" panose="02010600030101010101" pitchFamily="2" charset="-122"/>
              </a:rPr>
              <a:t> Christ</a:t>
            </a:r>
            <a:endParaRPr lang="en-US" sz="2000" dirty="0">
              <a:effectLst/>
              <a:latin typeface="Times New Roman" panose="02020603050405020304" pitchFamily="18" charset="0"/>
              <a:ea typeface="SimSun" panose="02010600030101010101" pitchFamily="2" charset="-122"/>
            </a:endParaRPr>
          </a:p>
          <a:p>
            <a:pPr marL="457200" indent="-457200">
              <a:buFont typeface="+mj-lt"/>
              <a:buAutoNum type="alphaUcPeriod"/>
            </a:pPr>
            <a:r>
              <a:rPr lang="id-ID" sz="2000" dirty="0">
                <a:effectLst/>
                <a:latin typeface="Times New Roman" panose="02020603050405020304" pitchFamily="18" charset="0"/>
                <a:ea typeface="SimSun" panose="02010600030101010101" pitchFamily="2" charset="-122"/>
              </a:rPr>
              <a:t>MDC </a:t>
            </a:r>
            <a:r>
              <a:rPr lang="id-ID" sz="2000" dirty="0" err="1">
                <a:effectLst/>
                <a:latin typeface="Times New Roman" panose="02020603050405020304" pitchFamily="18" charset="0"/>
                <a:ea typeface="SimSun" panose="02010600030101010101" pitchFamily="2" charset="-122"/>
              </a:rPr>
              <a:t>Youth</a:t>
            </a:r>
            <a:r>
              <a:rPr lang="id-ID" sz="2000" dirty="0">
                <a:effectLst/>
                <a:latin typeface="Times New Roman" panose="02020603050405020304" pitchFamily="18" charset="0"/>
                <a:ea typeface="SimSun" panose="02010600030101010101" pitchFamily="2" charset="-122"/>
              </a:rPr>
              <a:t> adalah bagian dari Keluarga GKPB Masa Depan Cerah yang telah melayani Tuhan sejak tahun 1987</a:t>
            </a:r>
            <a:endParaRPr lang="en-US" sz="2000" dirty="0">
              <a:effectLst/>
              <a:latin typeface="Times New Roman" panose="02020603050405020304" pitchFamily="18" charset="0"/>
              <a:ea typeface="SimSun" panose="02010600030101010101" pitchFamily="2" charset="-122"/>
            </a:endParaRPr>
          </a:p>
          <a:p>
            <a:pPr marL="457200" indent="-457200">
              <a:buFont typeface="+mj-lt"/>
              <a:buAutoNum type="alphaUcPeriod"/>
            </a:pPr>
            <a:r>
              <a:rPr lang="id-ID" sz="2000" dirty="0">
                <a:effectLst/>
                <a:latin typeface="Times New Roman" panose="02020603050405020304" pitchFamily="18" charset="0"/>
                <a:ea typeface="SimSun" panose="02010600030101010101" pitchFamily="2" charset="-122"/>
              </a:rPr>
              <a:t>Sebelumnya MDC </a:t>
            </a:r>
            <a:r>
              <a:rPr lang="id-ID" sz="2000" dirty="0" err="1">
                <a:effectLst/>
                <a:latin typeface="Times New Roman" panose="02020603050405020304" pitchFamily="18" charset="0"/>
                <a:ea typeface="SimSun" panose="02010600030101010101" pitchFamily="2" charset="-122"/>
              </a:rPr>
              <a:t>Youth</a:t>
            </a:r>
            <a:r>
              <a:rPr lang="id-ID" sz="2000" dirty="0">
                <a:effectLst/>
                <a:latin typeface="Times New Roman" panose="02020603050405020304" pitchFamily="18" charset="0"/>
                <a:ea typeface="SimSun" panose="02010600030101010101" pitchFamily="2" charset="-122"/>
              </a:rPr>
              <a:t> bernama MDC_Y karena singkatan dari </a:t>
            </a:r>
            <a:r>
              <a:rPr lang="id-ID" sz="2000" i="1" dirty="0" err="1">
                <a:effectLst/>
                <a:latin typeface="Times New Roman" panose="02020603050405020304" pitchFamily="18" charset="0"/>
                <a:ea typeface="SimSun" panose="02010600030101010101" pitchFamily="2" charset="-122"/>
              </a:rPr>
              <a:t>Youth</a:t>
            </a:r>
            <a:r>
              <a:rPr lang="id-ID" sz="2000" dirty="0">
                <a:effectLst/>
                <a:latin typeface="Times New Roman" panose="02020603050405020304" pitchFamily="18" charset="0"/>
                <a:ea typeface="SimSun" panose="02010600030101010101" pitchFamily="2" charset="-122"/>
              </a:rPr>
              <a:t>.</a:t>
            </a:r>
            <a:endParaRPr lang="en-US" sz="2000" dirty="0">
              <a:effectLst/>
              <a:latin typeface="Times New Roman" panose="02020603050405020304" pitchFamily="18" charset="0"/>
              <a:ea typeface="SimSun" panose="02010600030101010101" pitchFamily="2" charset="-122"/>
            </a:endParaRPr>
          </a:p>
          <a:p>
            <a:pPr marL="457200" indent="-457200">
              <a:buFont typeface="+mj-lt"/>
              <a:buAutoNum type="alphaUcPeriod"/>
            </a:pPr>
            <a:r>
              <a:rPr lang="en-US" sz="2000" dirty="0">
                <a:latin typeface="Times New Roman" panose="02020603050405020304" pitchFamily="18" charset="0"/>
                <a:ea typeface="SimSun" panose="02010600030101010101" pitchFamily="2" charset="-122"/>
              </a:rPr>
              <a:t>W</a:t>
            </a:r>
            <a:r>
              <a:rPr lang="id-ID" sz="2000" dirty="0" err="1">
                <a:effectLst/>
                <a:latin typeface="Times New Roman" panose="02020603050405020304" pitchFamily="18" charset="0"/>
                <a:ea typeface="SimSun" panose="02010600030101010101" pitchFamily="2" charset="-122"/>
              </a:rPr>
              <a:t>aktu</a:t>
            </a:r>
            <a:r>
              <a:rPr lang="id-ID" sz="2000" dirty="0">
                <a:effectLst/>
                <a:latin typeface="Times New Roman" panose="02020603050405020304" pitchFamily="18" charset="0"/>
                <a:ea typeface="SimSun" panose="02010600030101010101" pitchFamily="2" charset="-122"/>
              </a:rPr>
              <a:t> sebelum pandemi komunitas </a:t>
            </a:r>
            <a:r>
              <a:rPr lang="id-ID" sz="2000" i="1" dirty="0" err="1">
                <a:effectLst/>
                <a:latin typeface="Times New Roman" panose="02020603050405020304" pitchFamily="18" charset="0"/>
                <a:ea typeface="SimSun" panose="02010600030101010101" pitchFamily="2" charset="-122"/>
              </a:rPr>
              <a:t>youth</a:t>
            </a:r>
            <a:r>
              <a:rPr lang="id-ID" sz="2000" dirty="0">
                <a:effectLst/>
                <a:latin typeface="Times New Roman" panose="02020603050405020304" pitchFamily="18" charset="0"/>
                <a:ea typeface="SimSun" panose="02010600030101010101" pitchFamily="2" charset="-122"/>
              </a:rPr>
              <a:t> ini bernama </a:t>
            </a:r>
            <a:r>
              <a:rPr lang="id-ID" sz="2000" i="1" dirty="0" err="1">
                <a:effectLst/>
                <a:latin typeface="Times New Roman" panose="02020603050405020304" pitchFamily="18" charset="0"/>
                <a:ea typeface="SimSun" panose="02010600030101010101" pitchFamily="2" charset="-122"/>
              </a:rPr>
              <a:t>Impacter</a:t>
            </a:r>
            <a:r>
              <a:rPr lang="id-ID" sz="2000" dirty="0">
                <a:effectLst/>
                <a:latin typeface="Times New Roman" panose="02020603050405020304" pitchFamily="18" charset="0"/>
                <a:ea typeface="SimSun" panose="02010600030101010101" pitchFamily="2" charset="-122"/>
              </a:rPr>
              <a:t> namun karena pandemi mulai mereda dan keinginan untuk menyatukan kembali </a:t>
            </a:r>
            <a:r>
              <a:rPr lang="id-ID" sz="2000" dirty="0" err="1">
                <a:effectLst/>
                <a:latin typeface="Times New Roman" panose="02020603050405020304" pitchFamily="18" charset="0"/>
                <a:ea typeface="SimSun" panose="02010600030101010101" pitchFamily="2" charset="-122"/>
              </a:rPr>
              <a:t>youth</a:t>
            </a:r>
            <a:r>
              <a:rPr lang="id-ID" sz="2000" dirty="0">
                <a:effectLst/>
                <a:latin typeface="Times New Roman" panose="02020603050405020304" pitchFamily="18" charset="0"/>
                <a:ea typeface="SimSun" panose="02010600030101010101" pitchFamily="2" charset="-122"/>
              </a:rPr>
              <a:t> MDC</a:t>
            </a:r>
            <a:r>
              <a:rPr lang="en-US" sz="2000" dirty="0">
                <a:latin typeface="Times New Roman" panose="02020603050405020304" pitchFamily="18" charset="0"/>
                <a:ea typeface="SimSun" panose="02010600030101010101" pitchFamily="2" charset="-122"/>
              </a:rPr>
              <a:t> pada maret 2022.</a:t>
            </a:r>
            <a:endParaRPr lang="en-US" sz="2000" dirty="0">
              <a:effectLst/>
              <a:latin typeface="Times New Roman" panose="02020603050405020304" pitchFamily="18" charset="0"/>
              <a:ea typeface="SimSun" panose="02010600030101010101" pitchFamily="2" charset="-122"/>
            </a:endParaRPr>
          </a:p>
          <a:p>
            <a:pPr marL="457200" indent="-457200">
              <a:buFont typeface="+mj-lt"/>
              <a:buAutoNum type="alphaUcPeriod"/>
            </a:pPr>
            <a:r>
              <a:rPr lang="id-ID" sz="2000" dirty="0">
                <a:effectLst/>
                <a:latin typeface="Times New Roman" panose="02020603050405020304" pitchFamily="18" charset="0"/>
                <a:ea typeface="SimSun" panose="02010600030101010101" pitchFamily="2" charset="-122"/>
              </a:rPr>
              <a:t>Memiliki visi yang sama dengan Gereja Kristen Perjanjian Baru Masa Depan Cerah, yaitu</a:t>
            </a:r>
            <a:endParaRPr lang="en-US" sz="2000" dirty="0">
              <a:effectLst/>
              <a:latin typeface="Times New Roman" panose="02020603050405020304" pitchFamily="18" charset="0"/>
              <a:ea typeface="SimSun" panose="02010600030101010101" pitchFamily="2" charset="-122"/>
            </a:endParaRPr>
          </a:p>
          <a:p>
            <a:pPr marL="800100" lvl="1" indent="-342900" algn="just">
              <a:buFont typeface="Arial" panose="020B0604020202020204" pitchFamily="34" charset="0"/>
              <a:buChar char="•"/>
            </a:pPr>
            <a:r>
              <a:rPr lang="id-ID" sz="2000" kern="1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Menjangkau setiap orang dengan injil.</a:t>
            </a:r>
            <a:endParaRPr lang="en-ID" sz="2000" kern="100" dirty="0">
              <a:effectLst/>
              <a:latin typeface="Calibri" panose="020F0502020204030204" pitchFamily="34" charset="0"/>
              <a:ea typeface="SimSun" panose="02010600030101010101" pitchFamily="2" charset="-122"/>
              <a:cs typeface="Times New Roman" panose="02020603050405020304" pitchFamily="18" charset="0"/>
            </a:endParaRPr>
          </a:p>
          <a:p>
            <a:pPr marL="800100" lvl="1" indent="-342900" algn="just">
              <a:buFont typeface="Arial" panose="020B0604020202020204" pitchFamily="34" charset="0"/>
              <a:buChar char="•"/>
            </a:pPr>
            <a:r>
              <a:rPr lang="id-ID" sz="2000" kern="1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Memuridkan</a:t>
            </a:r>
            <a:r>
              <a:rPr lang="id-ID" sz="2000" kern="1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mereka sesuai dengan amanat agung Tuhan Yesus Kristus.</a:t>
            </a:r>
            <a:endParaRPr lang="en-ID" sz="2000" kern="100" dirty="0">
              <a:effectLst/>
              <a:latin typeface="Calibri" panose="020F0502020204030204" pitchFamily="34" charset="0"/>
              <a:ea typeface="SimSun" panose="02010600030101010101" pitchFamily="2" charset="-122"/>
              <a:cs typeface="Times New Roman" panose="02020603050405020304" pitchFamily="18" charset="0"/>
            </a:endParaRPr>
          </a:p>
          <a:p>
            <a:pPr marL="800100" lvl="1" indent="-342900" algn="just">
              <a:buFont typeface="Arial" panose="020B0604020202020204" pitchFamily="34" charset="0"/>
              <a:buChar char="•"/>
            </a:pPr>
            <a:r>
              <a:rPr lang="id-ID" sz="2000" kern="1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Mengutus setiap anggota jemaat menjadi saksi di tengah dunia.</a:t>
            </a:r>
            <a:endParaRPr lang="en-ID" sz="2000" kern="100" dirty="0">
              <a:effectLst/>
              <a:latin typeface="Calibri" panose="020F0502020204030204" pitchFamily="34" charset="0"/>
              <a:ea typeface="SimSun" panose="02010600030101010101" pitchFamily="2" charset="-122"/>
              <a:cs typeface="Times New Roman" panose="02020603050405020304" pitchFamily="18" charset="0"/>
            </a:endParaRPr>
          </a:p>
          <a:p>
            <a:pPr marL="800100" lvl="1" indent="-342900" algn="just">
              <a:buFont typeface="Arial" panose="020B0604020202020204" pitchFamily="34" charset="0"/>
              <a:buChar char="•"/>
            </a:pPr>
            <a:r>
              <a:rPr lang="id-ID" sz="2000" kern="1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Membangun kehidupan Kekristenan dalam jemaat lokal menurut pola gereja mula - mula secara otentik seperti yang dicatat dalam kitab Perjanjian Baru.</a:t>
            </a:r>
            <a:endParaRPr lang="en-ID" sz="2000" kern="100" dirty="0">
              <a:effectLst/>
              <a:latin typeface="Calibri" panose="020F0502020204030204" pitchFamily="34"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2734508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640CE7EE-20E6-1288-D237-7848C9FD8A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4779" y="4139612"/>
            <a:ext cx="2589143" cy="2589143"/>
          </a:xfrm>
          <a:prstGeom prst="rect">
            <a:avLst/>
          </a:prstGeom>
        </p:spPr>
      </p:pic>
      <p:pic>
        <p:nvPicPr>
          <p:cNvPr id="10" name="Picture 9">
            <a:extLst>
              <a:ext uri="{FF2B5EF4-FFF2-40B4-BE49-F238E27FC236}">
                <a16:creationId xmlns:a16="http://schemas.microsoft.com/office/drawing/2014/main" id="{BDA80C24-0CA7-B2BF-813F-A56131A05C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9707" y="1346272"/>
            <a:ext cx="2607516" cy="2340863"/>
          </a:xfrm>
          <a:prstGeom prst="rect">
            <a:avLst/>
          </a:prstGeom>
        </p:spPr>
      </p:pic>
      <p:pic>
        <p:nvPicPr>
          <p:cNvPr id="3" name="Picture 2">
            <a:extLst>
              <a:ext uri="{FF2B5EF4-FFF2-40B4-BE49-F238E27FC236}">
                <a16:creationId xmlns:a16="http://schemas.microsoft.com/office/drawing/2014/main" id="{65B28D9D-6052-572A-599F-9EE1F7FCFD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9184" y="1066800"/>
            <a:ext cx="4655595" cy="2620335"/>
          </a:xfrm>
          <a:prstGeom prst="rect">
            <a:avLst/>
          </a:prstGeom>
        </p:spPr>
      </p:pic>
      <p:sp>
        <p:nvSpPr>
          <p:cNvPr id="4" name="TextBox 2">
            <a:extLst>
              <a:ext uri="{FF2B5EF4-FFF2-40B4-BE49-F238E27FC236}">
                <a16:creationId xmlns:a16="http://schemas.microsoft.com/office/drawing/2014/main" id="{482DE0FD-6B51-0CD5-7ACB-88641623440E}"/>
              </a:ext>
            </a:extLst>
          </p:cNvPr>
          <p:cNvSpPr txBox="1"/>
          <p:nvPr/>
        </p:nvSpPr>
        <p:spPr>
          <a:xfrm>
            <a:off x="-682577" y="84631"/>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LATAR BELAKANG MASALAH</a:t>
            </a:r>
          </a:p>
        </p:txBody>
      </p:sp>
      <p:cxnSp>
        <p:nvCxnSpPr>
          <p:cNvPr id="6" name="Straight Connector 5">
            <a:extLst>
              <a:ext uri="{FF2B5EF4-FFF2-40B4-BE49-F238E27FC236}">
                <a16:creationId xmlns:a16="http://schemas.microsoft.com/office/drawing/2014/main" id="{300350FB-34DE-4487-36AF-56B75730BC10}"/>
              </a:ext>
            </a:extLst>
          </p:cNvPr>
          <p:cNvCxnSpPr/>
          <p:nvPr/>
        </p:nvCxnSpPr>
        <p:spPr>
          <a:xfrm>
            <a:off x="32918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0588BC9B-EB8A-2A48-40D1-BC88ADE3C8C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9184" y="3932865"/>
            <a:ext cx="4986699" cy="2795890"/>
          </a:xfrm>
          <a:prstGeom prst="rect">
            <a:avLst/>
          </a:prstGeom>
        </p:spPr>
      </p:pic>
      <p:sp>
        <p:nvSpPr>
          <p:cNvPr id="18" name="TextBox 17">
            <a:extLst>
              <a:ext uri="{FF2B5EF4-FFF2-40B4-BE49-F238E27FC236}">
                <a16:creationId xmlns:a16="http://schemas.microsoft.com/office/drawing/2014/main" id="{00A3DD55-045E-B43A-B74F-A9B14F98043A}"/>
              </a:ext>
            </a:extLst>
          </p:cNvPr>
          <p:cNvSpPr txBox="1"/>
          <p:nvPr/>
        </p:nvSpPr>
        <p:spPr>
          <a:xfrm>
            <a:off x="7711440" y="5312140"/>
            <a:ext cx="4070096" cy="1200329"/>
          </a:xfrm>
          <a:prstGeom prst="rect">
            <a:avLst/>
          </a:prstGeom>
          <a:noFill/>
        </p:spPr>
        <p:txBody>
          <a:bodyPr wrap="square" rtlCol="0">
            <a:spAutoFit/>
          </a:bodyPr>
          <a:lstStyle/>
          <a:p>
            <a:r>
              <a:rPr lang="es-ES" b="1" dirty="0">
                <a:latin typeface="Arial Black" panose="020B0A04020102020204" pitchFamily="34" charset="0"/>
                <a:cs typeface="Segoe UI" panose="020B0502040204020203" pitchFamily="34" charset="0"/>
              </a:rPr>
              <a:t>“ TRI PURWATI, MADAMNYA PARA EKS PECANDU NARKOBA, BEGAL, DAN GENG MOTOR ”</a:t>
            </a:r>
          </a:p>
        </p:txBody>
      </p:sp>
      <p:sp>
        <p:nvSpPr>
          <p:cNvPr id="19" name="TextBox 18">
            <a:extLst>
              <a:ext uri="{FF2B5EF4-FFF2-40B4-BE49-F238E27FC236}">
                <a16:creationId xmlns:a16="http://schemas.microsoft.com/office/drawing/2014/main" id="{15478B08-BC10-B2FA-6209-B64A23B2A476}"/>
              </a:ext>
            </a:extLst>
          </p:cNvPr>
          <p:cNvSpPr txBox="1"/>
          <p:nvPr/>
        </p:nvSpPr>
        <p:spPr>
          <a:xfrm>
            <a:off x="7573922" y="1644133"/>
            <a:ext cx="4288894" cy="2031325"/>
          </a:xfrm>
          <a:prstGeom prst="rect">
            <a:avLst/>
          </a:prstGeom>
          <a:noFill/>
        </p:spPr>
        <p:txBody>
          <a:bodyPr wrap="square" rtlCol="0">
            <a:spAutoFit/>
          </a:bodyPr>
          <a:lstStyle/>
          <a:p>
            <a:r>
              <a:rPr lang="en-US" dirty="0">
                <a:latin typeface="Batang" panose="02030600000101010101" pitchFamily="18" charset="-127"/>
                <a:ea typeface="Batang" panose="02030600000101010101" pitchFamily="18" charset="-127"/>
              </a:rPr>
              <a:t>Kisah Sergio Juarez Correa guru sekolah dasar kelas 1 di Jose Urbina Lopez School hingga membawa muridnya, yaitu Paloma sampai dijuluki </a:t>
            </a:r>
          </a:p>
          <a:p>
            <a:r>
              <a:rPr lang="en-US" b="1" dirty="0">
                <a:latin typeface="Batang" panose="02030600000101010101" pitchFamily="18" charset="-127"/>
                <a:ea typeface="Batang" panose="02030600000101010101" pitchFamily="18" charset="-127"/>
              </a:rPr>
              <a:t>“</a:t>
            </a:r>
            <a:r>
              <a:rPr lang="en-ID" b="1" dirty="0">
                <a:latin typeface="Arial Black" panose="020B0A04020102020204" pitchFamily="34" charset="0"/>
                <a:ea typeface="Batang" panose="02030600000101010101" pitchFamily="18" charset="-127"/>
              </a:rPr>
              <a:t>THE NEXT STEVE JOBS</a:t>
            </a:r>
            <a:r>
              <a:rPr lang="en-ID" b="1" dirty="0">
                <a:latin typeface="Batang" panose="02030600000101010101" pitchFamily="18" charset="-127"/>
                <a:ea typeface="Batang" panose="02030600000101010101" pitchFamily="18" charset="-127"/>
              </a:rPr>
              <a:t> </a:t>
            </a:r>
            <a:r>
              <a:rPr lang="en-US" b="1" dirty="0">
                <a:latin typeface="Batang" panose="02030600000101010101" pitchFamily="18" charset="-127"/>
                <a:ea typeface="Batang" panose="02030600000101010101" pitchFamily="18" charset="-127"/>
              </a:rPr>
              <a:t>”</a:t>
            </a:r>
            <a:endParaRPr lang="en-ID" b="1" dirty="0">
              <a:latin typeface="Batang" panose="02030600000101010101" pitchFamily="18" charset="-127"/>
              <a:ea typeface="Batang" panose="02030600000101010101" pitchFamily="18" charset="-127"/>
            </a:endParaRPr>
          </a:p>
          <a:p>
            <a:r>
              <a:rPr lang="en-US" b="1" dirty="0"/>
              <a:t> </a:t>
            </a:r>
            <a:endParaRPr lang="en-ID" b="1" dirty="0"/>
          </a:p>
        </p:txBody>
      </p:sp>
      <p:sp>
        <p:nvSpPr>
          <p:cNvPr id="20" name="TextBox 19">
            <a:extLst>
              <a:ext uri="{FF2B5EF4-FFF2-40B4-BE49-F238E27FC236}">
                <a16:creationId xmlns:a16="http://schemas.microsoft.com/office/drawing/2014/main" id="{22529C8B-D548-AAAC-1F28-931AB5B82BDE}"/>
              </a:ext>
            </a:extLst>
          </p:cNvPr>
          <p:cNvSpPr txBox="1"/>
          <p:nvPr/>
        </p:nvSpPr>
        <p:spPr>
          <a:xfrm>
            <a:off x="7711440" y="4139612"/>
            <a:ext cx="4151376" cy="1200329"/>
          </a:xfrm>
          <a:prstGeom prst="rect">
            <a:avLst/>
          </a:prstGeom>
          <a:noFill/>
        </p:spPr>
        <p:txBody>
          <a:bodyPr wrap="square" rtlCol="0">
            <a:spAutoFit/>
          </a:bodyPr>
          <a:lstStyle/>
          <a:p>
            <a:r>
              <a:rPr lang="en-US" dirty="0">
                <a:latin typeface="Batang" panose="02030600000101010101" pitchFamily="18" charset="-127"/>
                <a:ea typeface="Batang" panose="02030600000101010101" pitchFamily="18" charset="-127"/>
              </a:rPr>
              <a:t>Kisah seorang ibu RT membina anak-anak jalanan dan </a:t>
            </a:r>
            <a:r>
              <a:rPr lang="en-US" dirty="0" err="1">
                <a:latin typeface="Batang" panose="02030600000101010101" pitchFamily="18" charset="-127"/>
                <a:ea typeface="Batang" panose="02030600000101010101" pitchFamily="18" charset="-127"/>
              </a:rPr>
              <a:t>mendidikanya</a:t>
            </a:r>
            <a:r>
              <a:rPr lang="en-US" dirty="0">
                <a:latin typeface="Batang" panose="02030600000101010101" pitchFamily="18" charset="-127"/>
                <a:ea typeface="Batang" panose="02030600000101010101" pitchFamily="18" charset="-127"/>
              </a:rPr>
              <a:t>, sampai-sampai dijuluki </a:t>
            </a:r>
            <a:endParaRPr lang="en-ID" dirty="0">
              <a:latin typeface="Batang" panose="02030600000101010101" pitchFamily="18" charset="-127"/>
              <a:ea typeface="Batang" panose="02030600000101010101" pitchFamily="18" charset="-127"/>
            </a:endParaRPr>
          </a:p>
        </p:txBody>
      </p:sp>
    </p:spTree>
    <p:extLst>
      <p:ext uri="{BB962C8B-B14F-4D97-AF65-F5344CB8AC3E}">
        <p14:creationId xmlns:p14="http://schemas.microsoft.com/office/powerpoint/2010/main" val="36066829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8E91BAE8-BACF-AF3F-6697-E33C41CD0379}"/>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Hasil dan Pembahasan</a:t>
            </a:r>
          </a:p>
        </p:txBody>
      </p:sp>
      <p:cxnSp>
        <p:nvCxnSpPr>
          <p:cNvPr id="3" name="Straight Connector 2">
            <a:extLst>
              <a:ext uri="{FF2B5EF4-FFF2-40B4-BE49-F238E27FC236}">
                <a16:creationId xmlns:a16="http://schemas.microsoft.com/office/drawing/2014/main" id="{4EA94F1D-BD7C-D1DC-D3B5-A8C8D82994F1}"/>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4C5654D7-EF6B-3C55-37B4-C635D43B785A}"/>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2">
            <a:extLst>
              <a:ext uri="{FF2B5EF4-FFF2-40B4-BE49-F238E27FC236}">
                <a16:creationId xmlns:a16="http://schemas.microsoft.com/office/drawing/2014/main" id="{48EF1725-4974-6F89-44E9-0D083A3E1295}"/>
              </a:ext>
            </a:extLst>
          </p:cNvPr>
          <p:cNvSpPr txBox="1"/>
          <p:nvPr/>
        </p:nvSpPr>
        <p:spPr>
          <a:xfrm>
            <a:off x="720401" y="1890117"/>
            <a:ext cx="10500186" cy="3077766"/>
          </a:xfrm>
          <a:prstGeom prst="rect">
            <a:avLst/>
          </a:prstGeom>
        </p:spPr>
        <p:txBody>
          <a:bodyPr wrap="square" lIns="0" tIns="0" rIns="0" bIns="0" rtlCol="0" anchor="t">
            <a:spAutoFit/>
          </a:bodyPr>
          <a:lstStyle/>
          <a:p>
            <a:r>
              <a:rPr lang="en-US" sz="2000" b="1" dirty="0">
                <a:latin typeface="Segoe UI" panose="020B0502040204020203" pitchFamily="34" charset="0"/>
                <a:ea typeface="Batang" panose="02030600000101010101" pitchFamily="18" charset="-127"/>
                <a:cs typeface="Segoe UI" panose="020B0502040204020203" pitchFamily="34" charset="0"/>
              </a:rPr>
              <a:t>Sub fokus 1 : Kajian teologis 2 Petrus 1:5-7</a:t>
            </a:r>
          </a:p>
          <a:p>
            <a:pPr marL="457200" indent="-457200">
              <a:buFont typeface="+mj-lt"/>
              <a:buAutoNum type="arabicPeriod"/>
            </a:pPr>
            <a:r>
              <a:rPr lang="id-ID" sz="2000" dirty="0">
                <a:effectLst/>
                <a:latin typeface="Batang" panose="02030600000101010101" pitchFamily="18" charset="-127"/>
                <a:ea typeface="Batang" panose="02030600000101010101" pitchFamily="18" charset="-127"/>
              </a:rPr>
              <a:t>orang percaya dituntun untuk sungguh-sungguh dalam arti penuh keseriusan</a:t>
            </a:r>
            <a:r>
              <a:rPr lang="en-US" sz="2000" dirty="0">
                <a:effectLst/>
                <a:latin typeface="Batang" panose="02030600000101010101" pitchFamily="18" charset="-127"/>
                <a:ea typeface="Batang" panose="02030600000101010101" pitchFamily="18" charset="-127"/>
                <a:cs typeface="Times New Roman" panose="02020603050405020304" pitchFamily="18" charset="0"/>
              </a:rPr>
              <a:t>, </a:t>
            </a:r>
            <a:r>
              <a:rPr lang="id-ID" sz="2000" dirty="0">
                <a:effectLst/>
                <a:latin typeface="Batang" panose="02030600000101010101" pitchFamily="18" charset="-127"/>
                <a:ea typeface="Batang" panose="02030600000101010101" pitchFamily="18" charset="-127"/>
              </a:rPr>
              <a:t>ketekunan, penuh keyakinan</a:t>
            </a:r>
            <a:r>
              <a:rPr lang="en-US" sz="2000" dirty="0">
                <a:latin typeface="Batang" panose="02030600000101010101" pitchFamily="18" charset="-127"/>
                <a:ea typeface="Batang" panose="02030600000101010101" pitchFamily="18" charset="-127"/>
                <a:cs typeface="Times New Roman" panose="02020603050405020304" pitchFamily="18" charset="0"/>
              </a:rPr>
              <a:t> secara konsisten menambah atau memperlengkapi diri.</a:t>
            </a:r>
          </a:p>
          <a:p>
            <a:pPr marL="457200" indent="-457200">
              <a:buFont typeface="+mj-lt"/>
              <a:buAutoNum type="arabicPeriod"/>
            </a:pPr>
            <a:r>
              <a:rPr lang="en-US" sz="2000" dirty="0">
                <a:latin typeface="Batang" panose="02030600000101010101" pitchFamily="18" charset="-127"/>
                <a:ea typeface="Batang" panose="02030600000101010101" pitchFamily="18" charset="-127"/>
                <a:cs typeface="Times New Roman" panose="02020603050405020304" pitchFamily="18" charset="0"/>
              </a:rPr>
              <a:t>Memiliki </a:t>
            </a:r>
            <a:r>
              <a:rPr lang="id-ID" sz="2000" dirty="0">
                <a:effectLst/>
                <a:latin typeface="Batang" panose="02030600000101010101" pitchFamily="18" charset="-127"/>
                <a:ea typeface="Batang" panose="02030600000101010101" pitchFamily="18" charset="-127"/>
              </a:rPr>
              <a:t>kecintaan dan pertanggung jawab</a:t>
            </a:r>
            <a:r>
              <a:rPr lang="en-US" sz="2000" dirty="0">
                <a:effectLst/>
                <a:latin typeface="Batang" panose="02030600000101010101" pitchFamily="18" charset="-127"/>
                <a:ea typeface="Batang" panose="02030600000101010101" pitchFamily="18" charset="-127"/>
              </a:rPr>
              <a:t>an</a:t>
            </a:r>
            <a:r>
              <a:rPr lang="id-ID" sz="2000" dirty="0">
                <a:effectLst/>
                <a:latin typeface="Batang" panose="02030600000101010101" pitchFamily="18" charset="-127"/>
                <a:ea typeface="Batang" panose="02030600000101010101" pitchFamily="18" charset="-127"/>
              </a:rPr>
              <a:t> dalam mempertahankan iman percaya</a:t>
            </a:r>
            <a:r>
              <a:rPr lang="en-US" sz="2000" dirty="0">
                <a:effectLst/>
                <a:latin typeface="Batang" panose="02030600000101010101" pitchFamily="18" charset="-127"/>
                <a:ea typeface="Batang" panose="02030600000101010101" pitchFamily="18" charset="-127"/>
              </a:rPr>
              <a:t>.</a:t>
            </a:r>
          </a:p>
          <a:p>
            <a:pPr marL="457200" indent="-457200">
              <a:buFont typeface="+mj-lt"/>
              <a:buAutoNum type="arabicPeriod"/>
            </a:pPr>
            <a:r>
              <a:rPr lang="en-US" sz="2000" dirty="0">
                <a:latin typeface="Batang" panose="02030600000101010101" pitchFamily="18" charset="-127"/>
                <a:ea typeface="Batang" panose="02030600000101010101" pitchFamily="18" charset="-127"/>
              </a:rPr>
              <a:t>Memusatkan diri dengan nilai-nilai Kristus Yesus.</a:t>
            </a:r>
          </a:p>
          <a:p>
            <a:pPr marL="457200" indent="-457200">
              <a:buFont typeface="+mj-lt"/>
              <a:buAutoNum type="arabicPeriod"/>
            </a:pPr>
            <a:r>
              <a:rPr lang="en-US" sz="2000" dirty="0">
                <a:effectLst/>
                <a:latin typeface="Batang" panose="02030600000101010101" pitchFamily="18" charset="-127"/>
                <a:ea typeface="Batang" panose="02030600000101010101" pitchFamily="18" charset="-127"/>
              </a:rPr>
              <a:t>Memacu untuk mengalami pertumbuhan kepada tingkatan yang lebih tinggi hingga mencapai standar yaitu serupa dengan Yesus Kristus.</a:t>
            </a:r>
          </a:p>
          <a:p>
            <a:pPr marL="457200" indent="-457200">
              <a:buFont typeface="+mj-lt"/>
              <a:buAutoNum type="arabicPeriod"/>
            </a:pPr>
            <a:endParaRPr lang="en-US" sz="2000" dirty="0">
              <a:latin typeface="Batang" panose="02030600000101010101" pitchFamily="18" charset="-127"/>
              <a:ea typeface="Batang" panose="02030600000101010101" pitchFamily="18" charset="-127"/>
              <a:cs typeface="Segoe UI" panose="020B0502040204020203" pitchFamily="34" charset="0"/>
            </a:endParaRPr>
          </a:p>
        </p:txBody>
      </p:sp>
    </p:spTree>
    <p:extLst>
      <p:ext uri="{BB962C8B-B14F-4D97-AF65-F5344CB8AC3E}">
        <p14:creationId xmlns:p14="http://schemas.microsoft.com/office/powerpoint/2010/main" val="40125825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8E91BAE8-BACF-AF3F-6697-E33C41CD0379}"/>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Hasil dan Pembahasan</a:t>
            </a:r>
          </a:p>
        </p:txBody>
      </p:sp>
      <p:cxnSp>
        <p:nvCxnSpPr>
          <p:cNvPr id="3" name="Straight Connector 2">
            <a:extLst>
              <a:ext uri="{FF2B5EF4-FFF2-40B4-BE49-F238E27FC236}">
                <a16:creationId xmlns:a16="http://schemas.microsoft.com/office/drawing/2014/main" id="{4EA94F1D-BD7C-D1DC-D3B5-A8C8D82994F1}"/>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4C5654D7-EF6B-3C55-37B4-C635D43B785A}"/>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2">
            <a:extLst>
              <a:ext uri="{FF2B5EF4-FFF2-40B4-BE49-F238E27FC236}">
                <a16:creationId xmlns:a16="http://schemas.microsoft.com/office/drawing/2014/main" id="{48EF1725-4974-6F89-44E9-0D083A3E1295}"/>
              </a:ext>
            </a:extLst>
          </p:cNvPr>
          <p:cNvSpPr txBox="1"/>
          <p:nvPr/>
        </p:nvSpPr>
        <p:spPr>
          <a:xfrm>
            <a:off x="774189" y="2240463"/>
            <a:ext cx="10500186" cy="2462213"/>
          </a:xfrm>
          <a:prstGeom prst="rect">
            <a:avLst/>
          </a:prstGeom>
        </p:spPr>
        <p:txBody>
          <a:bodyPr wrap="square" lIns="0" tIns="0" rIns="0" bIns="0" rtlCol="0" anchor="t">
            <a:spAutoFit/>
          </a:bodyPr>
          <a:lstStyle/>
          <a:p>
            <a:r>
              <a:rPr lang="en-US" sz="2000" b="1" dirty="0">
                <a:latin typeface="Segoe UI" panose="020B0502040204020203" pitchFamily="34" charset="0"/>
                <a:ea typeface="Batang" panose="02030600000101010101" pitchFamily="18" charset="-127"/>
                <a:cs typeface="Segoe UI" panose="020B0502040204020203" pitchFamily="34" charset="0"/>
              </a:rPr>
              <a:t>Sub fokus 2 : Pertumbuhan pengenalan akan Allah</a:t>
            </a:r>
          </a:p>
          <a:p>
            <a:pPr marL="457200" indent="-457200">
              <a:buFont typeface="+mj-lt"/>
              <a:buAutoNum type="arabicPeriod"/>
            </a:pPr>
            <a:r>
              <a:rPr lang="en-US" sz="2000" dirty="0">
                <a:effectLst/>
                <a:latin typeface="Batang" panose="02030600000101010101" pitchFamily="18" charset="-127"/>
                <a:ea typeface="Batang" panose="02030600000101010101" pitchFamily="18" charset="-127"/>
              </a:rPr>
              <a:t>K</a:t>
            </a:r>
            <a:r>
              <a:rPr lang="id-ID" sz="2000" dirty="0" err="1">
                <a:effectLst/>
                <a:latin typeface="Batang" panose="02030600000101010101" pitchFamily="18" charset="-127"/>
                <a:ea typeface="Batang" panose="02030600000101010101" pitchFamily="18" charset="-127"/>
              </a:rPr>
              <a:t>emampuan</a:t>
            </a:r>
            <a:r>
              <a:rPr lang="id-ID" sz="2000" dirty="0">
                <a:effectLst/>
                <a:latin typeface="Batang" panose="02030600000101010101" pitchFamily="18" charset="-127"/>
                <a:ea typeface="Batang" panose="02030600000101010101" pitchFamily="18" charset="-127"/>
              </a:rPr>
              <a:t> memahami kehendak Allah serta mengenali secara jelas, siapa Tuhan yang disembah</a:t>
            </a:r>
            <a:r>
              <a:rPr lang="en-US" sz="2000" dirty="0">
                <a:effectLst/>
                <a:latin typeface="Batang" panose="02030600000101010101" pitchFamily="18" charset="-127"/>
                <a:ea typeface="Batang" panose="02030600000101010101" pitchFamily="18" charset="-127"/>
              </a:rPr>
              <a:t>.</a:t>
            </a:r>
          </a:p>
          <a:p>
            <a:pPr marL="457200" indent="-457200">
              <a:buFont typeface="+mj-lt"/>
              <a:buAutoNum type="arabicPeriod"/>
            </a:pPr>
            <a:r>
              <a:rPr lang="en-US" sz="2000" dirty="0" err="1">
                <a:latin typeface="Batang" panose="02030600000101010101" pitchFamily="18" charset="-127"/>
                <a:ea typeface="Batang" panose="02030600000101010101" pitchFamily="18" charset="-127"/>
                <a:cs typeface="Segoe UI" panose="020B0502040204020203" pitchFamily="34" charset="0"/>
              </a:rPr>
              <a:t>Memprioritas</a:t>
            </a:r>
            <a:r>
              <a:rPr lang="en-US" sz="2000" dirty="0">
                <a:latin typeface="Batang" panose="02030600000101010101" pitchFamily="18" charset="-127"/>
                <a:ea typeface="Batang" panose="02030600000101010101" pitchFamily="18" charset="-127"/>
                <a:cs typeface="Segoe UI" panose="020B0502040204020203" pitchFamily="34" charset="0"/>
              </a:rPr>
              <a:t> kehidupannya melakukan kehendak Allah, bukan ego pribadi.</a:t>
            </a:r>
          </a:p>
          <a:p>
            <a:pPr marL="457200" indent="-457200">
              <a:buFont typeface="+mj-lt"/>
              <a:buAutoNum type="arabicPeriod"/>
            </a:pPr>
            <a:r>
              <a:rPr lang="en-US" sz="2000" dirty="0">
                <a:latin typeface="Batang" panose="02030600000101010101" pitchFamily="18" charset="-127"/>
                <a:ea typeface="Batang" panose="02030600000101010101" pitchFamily="18" charset="-127"/>
                <a:cs typeface="Segoe UI" panose="020B0502040204020203" pitchFamily="34" charset="0"/>
              </a:rPr>
              <a:t>Memiliki </a:t>
            </a:r>
            <a:r>
              <a:rPr lang="id-ID" sz="2000" dirty="0">
                <a:effectLst/>
                <a:latin typeface="Batang" panose="02030600000101010101" pitchFamily="18" charset="-127"/>
                <a:ea typeface="Batang" panose="02030600000101010101" pitchFamily="18" charset="-127"/>
              </a:rPr>
              <a:t>ciri atau karakteristik yang </a:t>
            </a:r>
            <a:r>
              <a:rPr lang="en-US" sz="2000" dirty="0">
                <a:effectLst/>
                <a:latin typeface="Batang" panose="02030600000101010101" pitchFamily="18" charset="-127"/>
                <a:ea typeface="Batang" panose="02030600000101010101" pitchFamily="18" charset="-127"/>
              </a:rPr>
              <a:t>t</a:t>
            </a:r>
            <a:r>
              <a:rPr lang="id-ID" sz="2000" dirty="0">
                <a:effectLst/>
                <a:latin typeface="Batang" panose="02030600000101010101" pitchFamily="18" charset="-127"/>
                <a:ea typeface="Batang" panose="02030600000101010101" pitchFamily="18" charset="-127"/>
              </a:rPr>
              <a:t>ampak yaitu kasih dan mengasihi, tertib dan tidak berlaku menyimpang dari firman dan perintah Tuhan serta keingintahuan yang besar untuk mencari tahu dan mengenal Allah</a:t>
            </a:r>
            <a:endParaRPr lang="en-US" sz="2000" dirty="0">
              <a:effectLst/>
              <a:latin typeface="Batang" panose="02030600000101010101" pitchFamily="18" charset="-127"/>
              <a:ea typeface="Batang" panose="02030600000101010101" pitchFamily="18" charset="-127"/>
            </a:endParaRPr>
          </a:p>
          <a:p>
            <a:pPr marL="457200" indent="-457200">
              <a:buFont typeface="+mj-lt"/>
              <a:buAutoNum type="arabicPeriod"/>
            </a:pPr>
            <a:endParaRPr lang="en-US" sz="2000" dirty="0">
              <a:latin typeface="Batang" panose="02030600000101010101" pitchFamily="18" charset="-127"/>
              <a:ea typeface="Batang" panose="02030600000101010101" pitchFamily="18" charset="-127"/>
              <a:cs typeface="Segoe UI" panose="020B0502040204020203" pitchFamily="34" charset="0"/>
            </a:endParaRPr>
          </a:p>
        </p:txBody>
      </p:sp>
    </p:spTree>
    <p:extLst>
      <p:ext uri="{BB962C8B-B14F-4D97-AF65-F5344CB8AC3E}">
        <p14:creationId xmlns:p14="http://schemas.microsoft.com/office/powerpoint/2010/main" val="1533455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8E91BAE8-BACF-AF3F-6697-E33C41CD0379}"/>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Hasil dan Pembahasan</a:t>
            </a:r>
          </a:p>
        </p:txBody>
      </p:sp>
      <p:cxnSp>
        <p:nvCxnSpPr>
          <p:cNvPr id="3" name="Straight Connector 2">
            <a:extLst>
              <a:ext uri="{FF2B5EF4-FFF2-40B4-BE49-F238E27FC236}">
                <a16:creationId xmlns:a16="http://schemas.microsoft.com/office/drawing/2014/main" id="{4EA94F1D-BD7C-D1DC-D3B5-A8C8D82994F1}"/>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4C5654D7-EF6B-3C55-37B4-C635D43B785A}"/>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2">
            <a:extLst>
              <a:ext uri="{FF2B5EF4-FFF2-40B4-BE49-F238E27FC236}">
                <a16:creationId xmlns:a16="http://schemas.microsoft.com/office/drawing/2014/main" id="{48EF1725-4974-6F89-44E9-0D083A3E1295}"/>
              </a:ext>
            </a:extLst>
          </p:cNvPr>
          <p:cNvSpPr txBox="1"/>
          <p:nvPr/>
        </p:nvSpPr>
        <p:spPr>
          <a:xfrm>
            <a:off x="984083" y="1361922"/>
            <a:ext cx="10500186" cy="4924425"/>
          </a:xfrm>
          <a:prstGeom prst="rect">
            <a:avLst/>
          </a:prstGeom>
        </p:spPr>
        <p:txBody>
          <a:bodyPr wrap="square" lIns="0" tIns="0" rIns="0" bIns="0" rtlCol="0" anchor="t">
            <a:spAutoFit/>
          </a:bodyPr>
          <a:lstStyle/>
          <a:p>
            <a:r>
              <a:rPr lang="en-US" sz="2000" b="1" dirty="0">
                <a:latin typeface="Segoe UI" panose="020B0502040204020203" pitchFamily="34" charset="0"/>
                <a:ea typeface="Batang" panose="02030600000101010101" pitchFamily="18" charset="-127"/>
                <a:cs typeface="Segoe UI" panose="020B0502040204020203" pitchFamily="34" charset="0"/>
              </a:rPr>
              <a:t>Sub fokus 3 : </a:t>
            </a:r>
            <a:r>
              <a:rPr lang="id-ID" sz="2000" b="1" dirty="0">
                <a:effectLst/>
                <a:latin typeface="Segoe UI" panose="020B0502040204020203" pitchFamily="34" charset="0"/>
                <a:ea typeface="Batang" panose="02030600000101010101" pitchFamily="18" charset="-127"/>
                <a:cs typeface="Segoe UI" panose="020B0502040204020203" pitchFamily="34" charset="0"/>
              </a:rPr>
              <a:t>Kajian Teologis 2 Petrus 1:5-7 Dan Aplikasinya Dalam Pertumbuhan Pengenalan Akan ALLAH di MDC </a:t>
            </a:r>
            <a:r>
              <a:rPr lang="id-ID" sz="2000" b="1" dirty="0" err="1">
                <a:effectLst/>
                <a:latin typeface="Segoe UI" panose="020B0502040204020203" pitchFamily="34" charset="0"/>
                <a:ea typeface="Batang" panose="02030600000101010101" pitchFamily="18" charset="-127"/>
                <a:cs typeface="Segoe UI" panose="020B0502040204020203" pitchFamily="34" charset="0"/>
              </a:rPr>
              <a:t>Youth</a:t>
            </a:r>
            <a:r>
              <a:rPr lang="id-ID" sz="2000" b="1" dirty="0">
                <a:effectLst/>
                <a:latin typeface="Segoe UI" panose="020B0502040204020203" pitchFamily="34" charset="0"/>
                <a:ea typeface="Batang" panose="02030600000101010101" pitchFamily="18" charset="-127"/>
                <a:cs typeface="Segoe UI" panose="020B0502040204020203" pitchFamily="34" charset="0"/>
              </a:rPr>
              <a:t> GKPB Masa Depan Cerah Surabaya Ciputra World</a:t>
            </a:r>
            <a:endParaRPr lang="en-US" sz="2000" b="1" dirty="0">
              <a:latin typeface="Segoe UI" panose="020B0502040204020203" pitchFamily="34" charset="0"/>
              <a:ea typeface="Batang" panose="02030600000101010101" pitchFamily="18" charset="-127"/>
              <a:cs typeface="Segoe UI" panose="020B0502040204020203" pitchFamily="34" charset="0"/>
            </a:endParaRPr>
          </a:p>
          <a:p>
            <a:pPr marL="457200" indent="-457200">
              <a:buFont typeface="+mj-lt"/>
              <a:buAutoNum type="arabicPeriod"/>
            </a:pPr>
            <a:r>
              <a:rPr lang="en-US" sz="2000" dirty="0">
                <a:latin typeface="Batang" panose="02030600000101010101" pitchFamily="18" charset="-127"/>
                <a:ea typeface="Batang" panose="02030600000101010101" pitchFamily="18" charset="-127"/>
                <a:cs typeface="Segoe UI" panose="020B0502040204020203" pitchFamily="34" charset="0"/>
              </a:rPr>
              <a:t>Pertumbuhan pengenalan akan Allah bagi setiap pribadi </a:t>
            </a:r>
            <a:r>
              <a:rPr lang="en-US" sz="2000" dirty="0" err="1">
                <a:latin typeface="Batang" panose="02030600000101010101" pitchFamily="18" charset="-127"/>
                <a:ea typeface="Batang" panose="02030600000101010101" pitchFamily="18" charset="-127"/>
                <a:cs typeface="Segoe UI" panose="020B0502040204020203" pitchFamily="34" charset="0"/>
              </a:rPr>
              <a:t>diimbangin</a:t>
            </a:r>
            <a:r>
              <a:rPr lang="en-US" sz="2000" dirty="0">
                <a:latin typeface="Batang" panose="02030600000101010101" pitchFamily="18" charset="-127"/>
                <a:ea typeface="Batang" panose="02030600000101010101" pitchFamily="18" charset="-127"/>
                <a:cs typeface="Segoe UI" panose="020B0502040204020203" pitchFamily="34" charset="0"/>
              </a:rPr>
              <a:t> dengan kelas </a:t>
            </a:r>
            <a:r>
              <a:rPr lang="en-US" sz="2000" dirty="0" err="1">
                <a:latin typeface="Batang" panose="02030600000101010101" pitchFamily="18" charset="-127"/>
                <a:ea typeface="Batang" panose="02030600000101010101" pitchFamily="18" charset="-127"/>
                <a:cs typeface="Segoe UI" panose="020B0502040204020203" pitchFamily="34" charset="0"/>
              </a:rPr>
              <a:t>pemuridan</a:t>
            </a:r>
            <a:r>
              <a:rPr lang="en-US" sz="2000" dirty="0">
                <a:latin typeface="Batang" panose="02030600000101010101" pitchFamily="18" charset="-127"/>
                <a:ea typeface="Batang" panose="02030600000101010101" pitchFamily="18" charset="-127"/>
                <a:cs typeface="Segoe UI" panose="020B0502040204020203" pitchFamily="34" charset="0"/>
              </a:rPr>
              <a:t>.</a:t>
            </a:r>
          </a:p>
          <a:p>
            <a:pPr marL="457200" indent="-457200">
              <a:buFont typeface="+mj-lt"/>
              <a:buAutoNum type="arabicPeriod"/>
            </a:pPr>
            <a:r>
              <a:rPr lang="en-US" sz="2000" dirty="0">
                <a:latin typeface="Batang" panose="02030600000101010101" pitchFamily="18" charset="-127"/>
                <a:ea typeface="Batang" panose="02030600000101010101" pitchFamily="18" charset="-127"/>
                <a:cs typeface="Segoe UI" panose="020B0502040204020203" pitchFamily="34" charset="0"/>
              </a:rPr>
              <a:t>Adanya </a:t>
            </a:r>
            <a:r>
              <a:rPr lang="en-US" sz="2000" i="1" dirty="0">
                <a:latin typeface="Batang" panose="02030600000101010101" pitchFamily="18" charset="-127"/>
                <a:ea typeface="Batang" panose="02030600000101010101" pitchFamily="18" charset="-127"/>
                <a:cs typeface="Segoe UI" panose="020B0502040204020203" pitchFamily="34" charset="0"/>
              </a:rPr>
              <a:t>small group </a:t>
            </a:r>
            <a:r>
              <a:rPr lang="id-ID" sz="2000" dirty="0">
                <a:effectLst/>
                <a:latin typeface="Batang" panose="02030600000101010101" pitchFamily="18" charset="-127"/>
                <a:ea typeface="Batang" panose="02030600000101010101" pitchFamily="18" charset="-127"/>
              </a:rPr>
              <a:t>bertujuan membangun rasa persaudaraan yang lebih </a:t>
            </a:r>
            <a:r>
              <a:rPr lang="en-US" sz="2000" dirty="0">
                <a:effectLst/>
                <a:latin typeface="Batang" panose="02030600000101010101" pitchFamily="18" charset="-127"/>
                <a:ea typeface="Batang" panose="02030600000101010101" pitchFamily="18" charset="-127"/>
              </a:rPr>
              <a:t>erat.</a:t>
            </a:r>
          </a:p>
          <a:p>
            <a:pPr marL="457200" indent="-457200">
              <a:buFont typeface="+mj-lt"/>
              <a:buAutoNum type="arabicPeriod"/>
            </a:pPr>
            <a:r>
              <a:rPr lang="en-US" sz="2000" dirty="0">
                <a:latin typeface="Batang" panose="02030600000101010101" pitchFamily="18" charset="-127"/>
                <a:ea typeface="Batang" panose="02030600000101010101" pitchFamily="18" charset="-127"/>
                <a:cs typeface="Segoe UI" panose="020B0502040204020203" pitchFamily="34" charset="0"/>
              </a:rPr>
              <a:t>Pernyataan informan 2 dan 4 : melalui </a:t>
            </a:r>
            <a:r>
              <a:rPr lang="en-US" sz="2000" i="1" dirty="0">
                <a:latin typeface="Batang" panose="02030600000101010101" pitchFamily="18" charset="-127"/>
                <a:ea typeface="Batang" panose="02030600000101010101" pitchFamily="18" charset="-127"/>
                <a:cs typeface="Segoe UI" panose="020B0502040204020203" pitchFamily="34" charset="0"/>
              </a:rPr>
              <a:t>sermon note </a:t>
            </a:r>
            <a:r>
              <a:rPr lang="en-US" sz="2000" dirty="0">
                <a:latin typeface="Batang" panose="02030600000101010101" pitchFamily="18" charset="-127"/>
                <a:ea typeface="Batang" panose="02030600000101010101" pitchFamily="18" charset="-127"/>
                <a:cs typeface="Segoe UI" panose="020B0502040204020203" pitchFamily="34" charset="0"/>
              </a:rPr>
              <a:t>dan pembahasan firman di </a:t>
            </a:r>
            <a:r>
              <a:rPr lang="en-US" sz="2000" i="1" dirty="0">
                <a:latin typeface="Batang" panose="02030600000101010101" pitchFamily="18" charset="-127"/>
                <a:ea typeface="Batang" panose="02030600000101010101" pitchFamily="18" charset="-127"/>
                <a:cs typeface="Segoe UI" panose="020B0502040204020203" pitchFamily="34" charset="0"/>
              </a:rPr>
              <a:t>small group</a:t>
            </a:r>
            <a:r>
              <a:rPr lang="en-US" sz="2000" dirty="0">
                <a:latin typeface="Batang" panose="02030600000101010101" pitchFamily="18" charset="-127"/>
                <a:ea typeface="Batang" panose="02030600000101010101" pitchFamily="18" charset="-127"/>
                <a:cs typeface="Segoe UI" panose="020B0502040204020203" pitchFamily="34" charset="0"/>
              </a:rPr>
              <a:t> memicu keingintahuan tiap pribadi akan firman Tuhan.</a:t>
            </a:r>
          </a:p>
          <a:p>
            <a:pPr marL="457200" indent="-457200">
              <a:buFont typeface="+mj-lt"/>
              <a:buAutoNum type="arabicPeriod"/>
            </a:pPr>
            <a:r>
              <a:rPr lang="en-US" sz="2000" dirty="0">
                <a:latin typeface="Batang" panose="02030600000101010101" pitchFamily="18" charset="-127"/>
                <a:ea typeface="Batang" panose="02030600000101010101" pitchFamily="18" charset="-127"/>
                <a:cs typeface="Segoe UI" panose="020B0502040204020203" pitchFamily="34" charset="0"/>
              </a:rPr>
              <a:t>Pernyataan informan 1, 4 dan 5 : melalui kegiatan pelayanan diluar gereja dan pelayanan ibadah youth memberikan pemahaman serta menumbuhkan penguasaan diri </a:t>
            </a:r>
            <a:r>
              <a:rPr lang="id-ID" sz="2000" dirty="0">
                <a:effectLst/>
                <a:latin typeface="Batang" panose="02030600000101010101" pitchFamily="18" charset="-127"/>
                <a:ea typeface="Batang" panose="02030600000101010101" pitchFamily="18" charset="-127"/>
              </a:rPr>
              <a:t>kepedulian serta empati antar sesama</a:t>
            </a:r>
            <a:r>
              <a:rPr lang="en-US" sz="2000" dirty="0">
                <a:effectLst/>
                <a:latin typeface="Batang" panose="02030600000101010101" pitchFamily="18" charset="-127"/>
                <a:ea typeface="Batang" panose="02030600000101010101" pitchFamily="18" charset="-127"/>
              </a:rPr>
              <a:t>.</a:t>
            </a:r>
          </a:p>
          <a:p>
            <a:pPr marL="457200" indent="-457200">
              <a:buFont typeface="+mj-lt"/>
              <a:buAutoNum type="arabicPeriod"/>
            </a:pPr>
            <a:r>
              <a:rPr lang="en-US" sz="2000" dirty="0">
                <a:latin typeface="Batang" panose="02030600000101010101" pitchFamily="18" charset="-127"/>
                <a:ea typeface="Batang" panose="02030600000101010101" pitchFamily="18" charset="-127"/>
                <a:cs typeface="Segoe UI" panose="020B0502040204020203" pitchFamily="34" charset="0"/>
              </a:rPr>
              <a:t>Setiap </a:t>
            </a:r>
            <a:r>
              <a:rPr lang="en-US" sz="2000" i="1" dirty="0">
                <a:latin typeface="Batang" panose="02030600000101010101" pitchFamily="18" charset="-127"/>
                <a:ea typeface="Batang" panose="02030600000101010101" pitchFamily="18" charset="-127"/>
                <a:cs typeface="Segoe UI" panose="020B0502040204020203" pitchFamily="34" charset="0"/>
              </a:rPr>
              <a:t>leader </a:t>
            </a:r>
            <a:r>
              <a:rPr lang="en-US" sz="2000" dirty="0">
                <a:latin typeface="Batang" panose="02030600000101010101" pitchFamily="18" charset="-127"/>
                <a:ea typeface="Batang" panose="02030600000101010101" pitchFamily="18" charset="-127"/>
                <a:cs typeface="Segoe UI" panose="020B0502040204020203" pitchFamily="34" charset="0"/>
              </a:rPr>
              <a:t>menjadi kunci memberikan gambaran serta contoh keteladanan.</a:t>
            </a:r>
          </a:p>
          <a:p>
            <a:pPr marL="457200" indent="-457200">
              <a:buFont typeface="+mj-lt"/>
              <a:buAutoNum type="arabicPeriod"/>
            </a:pPr>
            <a:r>
              <a:rPr lang="en-US" sz="2000" i="1" dirty="0">
                <a:latin typeface="Batang" panose="02030600000101010101" pitchFamily="18" charset="-127"/>
                <a:ea typeface="Batang" panose="02030600000101010101" pitchFamily="18" charset="-127"/>
                <a:cs typeface="Segoe UI" panose="020B0502040204020203" pitchFamily="34" charset="0"/>
              </a:rPr>
              <a:t>Leader small group </a:t>
            </a:r>
            <a:r>
              <a:rPr lang="en-US" sz="2000" dirty="0">
                <a:latin typeface="Batang" panose="02030600000101010101" pitchFamily="18" charset="-127"/>
                <a:ea typeface="Batang" panose="02030600000101010101" pitchFamily="18" charset="-127"/>
                <a:cs typeface="Segoe UI" panose="020B0502040204020203" pitchFamily="34" charset="0"/>
              </a:rPr>
              <a:t>masuk dan menyatu dalam bahasan dan kehidupan dengan anggota </a:t>
            </a:r>
            <a:r>
              <a:rPr lang="en-US" sz="2000" i="1" dirty="0">
                <a:latin typeface="Batang" panose="02030600000101010101" pitchFamily="18" charset="-127"/>
                <a:ea typeface="Batang" panose="02030600000101010101" pitchFamily="18" charset="-127"/>
                <a:cs typeface="Segoe UI" panose="020B0502040204020203" pitchFamily="34" charset="0"/>
              </a:rPr>
              <a:t>small group</a:t>
            </a:r>
            <a:r>
              <a:rPr lang="en-US" sz="2000" dirty="0">
                <a:latin typeface="Batang" panose="02030600000101010101" pitchFamily="18" charset="-127"/>
                <a:ea typeface="Batang" panose="02030600000101010101" pitchFamily="18" charset="-127"/>
                <a:cs typeface="Segoe UI" panose="020B0502040204020203" pitchFamily="34" charset="0"/>
              </a:rPr>
              <a:t>-nya.</a:t>
            </a:r>
            <a:endParaRPr lang="en-US" sz="2000" i="1" dirty="0">
              <a:latin typeface="Batang" panose="02030600000101010101" pitchFamily="18" charset="-127"/>
              <a:ea typeface="Batang" panose="02030600000101010101" pitchFamily="18" charset="-127"/>
              <a:cs typeface="Segoe UI" panose="020B0502040204020203" pitchFamily="34" charset="0"/>
            </a:endParaRPr>
          </a:p>
          <a:p>
            <a:pPr marL="457200" indent="-457200">
              <a:buFont typeface="+mj-lt"/>
              <a:buAutoNum type="arabicPeriod"/>
            </a:pPr>
            <a:r>
              <a:rPr lang="en-US" sz="2000" dirty="0">
                <a:latin typeface="Batang" panose="02030600000101010101" pitchFamily="18" charset="-127"/>
                <a:ea typeface="Batang" panose="02030600000101010101" pitchFamily="18" charset="-127"/>
                <a:cs typeface="Segoe UI" panose="020B0502040204020203" pitchFamily="34" charset="0"/>
              </a:rPr>
              <a:t>Evaluasi akan pertumbuhan baik para anggota dan pemimpin berdasarkan hadirat Tuhan yang didapat, </a:t>
            </a:r>
            <a:r>
              <a:rPr lang="en-US" sz="2000" dirty="0" err="1">
                <a:latin typeface="Batang" panose="02030600000101010101" pitchFamily="18" charset="-127"/>
                <a:ea typeface="Batang" panose="02030600000101010101" pitchFamily="18" charset="-127"/>
                <a:cs typeface="Segoe UI" panose="020B0502040204020203" pitchFamily="34" charset="0"/>
              </a:rPr>
              <a:t>keperdulian</a:t>
            </a:r>
            <a:r>
              <a:rPr lang="en-US" sz="2000" dirty="0">
                <a:latin typeface="Batang" panose="02030600000101010101" pitchFamily="18" charset="-127"/>
                <a:ea typeface="Batang" panose="02030600000101010101" pitchFamily="18" charset="-127"/>
                <a:cs typeface="Segoe UI" panose="020B0502040204020203" pitchFamily="34" charset="0"/>
              </a:rPr>
              <a:t> dan kemauan dalam mendoakan tiap anggota.</a:t>
            </a:r>
          </a:p>
        </p:txBody>
      </p:sp>
    </p:spTree>
    <p:extLst>
      <p:ext uri="{BB962C8B-B14F-4D97-AF65-F5344CB8AC3E}">
        <p14:creationId xmlns:p14="http://schemas.microsoft.com/office/powerpoint/2010/main" val="30877846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51C46097-39A1-0C5C-8615-BEF36C6DCBA2}"/>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Kesimpulan</a:t>
            </a:r>
          </a:p>
        </p:txBody>
      </p:sp>
      <p:cxnSp>
        <p:nvCxnSpPr>
          <p:cNvPr id="3" name="Straight Connector 2">
            <a:extLst>
              <a:ext uri="{FF2B5EF4-FFF2-40B4-BE49-F238E27FC236}">
                <a16:creationId xmlns:a16="http://schemas.microsoft.com/office/drawing/2014/main" id="{C118D541-1770-76E6-5DCC-53022BF795F8}"/>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AEDA38CD-46A9-F377-253A-10B4BB801668}"/>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2">
            <a:extLst>
              <a:ext uri="{FF2B5EF4-FFF2-40B4-BE49-F238E27FC236}">
                <a16:creationId xmlns:a16="http://schemas.microsoft.com/office/drawing/2014/main" id="{3105BD4F-CC37-DBA2-373A-2830331708A3}"/>
              </a:ext>
            </a:extLst>
          </p:cNvPr>
          <p:cNvSpPr txBox="1"/>
          <p:nvPr/>
        </p:nvSpPr>
        <p:spPr>
          <a:xfrm>
            <a:off x="845907" y="2083436"/>
            <a:ext cx="10847775" cy="3877985"/>
          </a:xfrm>
          <a:prstGeom prst="rect">
            <a:avLst/>
          </a:prstGeom>
        </p:spPr>
        <p:txBody>
          <a:bodyPr wrap="square" lIns="0" tIns="0" rIns="0" bIns="0" rtlCol="0" anchor="t">
            <a:spAutoFit/>
          </a:bodyPr>
          <a:lstStyle/>
          <a:p>
            <a:r>
              <a:rPr lang="en-US" sz="2800" dirty="0">
                <a:effectLst/>
                <a:latin typeface="Times New Roman" panose="02020603050405020304" pitchFamily="18" charset="0"/>
                <a:ea typeface="Batang" panose="02030600000101010101" pitchFamily="18" charset="-127"/>
                <a:cs typeface="Times New Roman" panose="02020603050405020304" pitchFamily="18" charset="0"/>
              </a:rPr>
              <a:t>	</a:t>
            </a:r>
            <a:r>
              <a:rPr lang="en-US" sz="2800" b="1" i="1" dirty="0">
                <a:effectLst/>
                <a:latin typeface="Times New Roman" panose="02020603050405020304" pitchFamily="18" charset="0"/>
                <a:ea typeface="Batang" panose="02030600000101010101" pitchFamily="18" charset="-127"/>
                <a:cs typeface="Times New Roman" panose="02020603050405020304" pitchFamily="18" charset="0"/>
              </a:rPr>
              <a:t>Pertama</a:t>
            </a:r>
            <a:r>
              <a:rPr lang="en-US" sz="2800" dirty="0">
                <a:effectLst/>
                <a:latin typeface="Times New Roman" panose="02020603050405020304" pitchFamily="18" charset="0"/>
                <a:ea typeface="Batang" panose="02030600000101010101" pitchFamily="18" charset="-127"/>
                <a:cs typeface="Times New Roman" panose="02020603050405020304" pitchFamily="18" charset="0"/>
              </a:rPr>
              <a:t>, </a:t>
            </a:r>
            <a:r>
              <a:rPr lang="id-ID" sz="2800" dirty="0">
                <a:effectLst/>
                <a:latin typeface="Times New Roman" panose="02020603050405020304" pitchFamily="18" charset="0"/>
                <a:ea typeface="Batang" panose="02030600000101010101" pitchFamily="18" charset="-127"/>
                <a:cs typeface="Times New Roman" panose="02020603050405020304" pitchFamily="18" charset="0"/>
              </a:rPr>
              <a:t>kajian teologis 2 Petrus 1:5-7 berbicara tentang bagaimana seseorang yang setelah dipanggil Allah dan memperoleh iman untuk mau mendorong dirinya menambahkan serta membekali diri dengan nilai-nilai yang baik dan mulia. Bukan sekedar nilai yang baik melainkan nilai-nilai yang luhur berdasarkan pribadi Kristus Yesus. Kesungguhan, keseriusan, ketetapan hati yang kuat serta dibarengi dengan ketaatan dan kesetiaan secara berkala harus dilakukan sehingga memiliki dampak. </a:t>
            </a:r>
            <a:endParaRPr lang="en-US" sz="2800" dirty="0">
              <a:effectLst/>
              <a:latin typeface="Times New Roman" panose="02020603050405020304" pitchFamily="18" charset="0"/>
              <a:ea typeface="Batang" panose="02030600000101010101" pitchFamily="18" charset="-127"/>
              <a:cs typeface="Times New Roman" panose="02020603050405020304" pitchFamily="18" charset="0"/>
            </a:endParaRPr>
          </a:p>
          <a:p>
            <a:endParaRPr lang="en-US" sz="2800" dirty="0">
              <a:effectLst/>
              <a:latin typeface="Times New Roman" panose="02020603050405020304" pitchFamily="18" charset="0"/>
              <a:ea typeface="Batang" panose="02030600000101010101" pitchFamily="18" charset="-127"/>
              <a:cs typeface="Times New Roman" panose="02020603050405020304" pitchFamily="18" charset="0"/>
            </a:endParaRPr>
          </a:p>
          <a:p>
            <a:r>
              <a:rPr lang="en-US" sz="2800" dirty="0">
                <a:latin typeface="Times New Roman" panose="02020603050405020304" pitchFamily="18" charset="0"/>
                <a:ea typeface="Batang" panose="02030600000101010101" pitchFamily="18" charset="-127"/>
                <a:cs typeface="Times New Roman" panose="02020603050405020304" pitchFamily="18" charset="0"/>
              </a:rPr>
              <a:t>	</a:t>
            </a:r>
            <a:endParaRPr lang="en-US" sz="2800" i="1" dirty="0">
              <a:latin typeface="Times New Roman" panose="02020603050405020304" pitchFamily="18" charset="0"/>
              <a:ea typeface="Batang" panose="02030600000101010101" pitchFamily="18" charset="-127"/>
              <a:cs typeface="Times New Roman" panose="02020603050405020304" pitchFamily="18" charset="0"/>
            </a:endParaRPr>
          </a:p>
        </p:txBody>
      </p:sp>
    </p:spTree>
    <p:extLst>
      <p:ext uri="{BB962C8B-B14F-4D97-AF65-F5344CB8AC3E}">
        <p14:creationId xmlns:p14="http://schemas.microsoft.com/office/powerpoint/2010/main" val="16743248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51C46097-39A1-0C5C-8615-BEF36C6DCBA2}"/>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Kesimpulan</a:t>
            </a:r>
          </a:p>
        </p:txBody>
      </p:sp>
      <p:cxnSp>
        <p:nvCxnSpPr>
          <p:cNvPr id="3" name="Straight Connector 2">
            <a:extLst>
              <a:ext uri="{FF2B5EF4-FFF2-40B4-BE49-F238E27FC236}">
                <a16:creationId xmlns:a16="http://schemas.microsoft.com/office/drawing/2014/main" id="{C118D541-1770-76E6-5DCC-53022BF795F8}"/>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AEDA38CD-46A9-F377-253A-10B4BB801668}"/>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7" name="TextBox 6">
            <a:extLst>
              <a:ext uri="{FF2B5EF4-FFF2-40B4-BE49-F238E27FC236}">
                <a16:creationId xmlns:a16="http://schemas.microsoft.com/office/drawing/2014/main" id="{7372E38E-D192-4D59-0F73-71AC3D822E79}"/>
              </a:ext>
            </a:extLst>
          </p:cNvPr>
          <p:cNvSpPr txBox="1"/>
          <p:nvPr/>
        </p:nvSpPr>
        <p:spPr>
          <a:xfrm>
            <a:off x="1000219" y="1961342"/>
            <a:ext cx="10264588" cy="3108543"/>
          </a:xfrm>
          <a:prstGeom prst="rect">
            <a:avLst/>
          </a:prstGeom>
          <a:noFill/>
        </p:spPr>
        <p:txBody>
          <a:bodyPr wrap="square">
            <a:spAutoFit/>
          </a:bodyPr>
          <a:lstStyle/>
          <a:p>
            <a:pPr algn="just"/>
            <a:r>
              <a:rPr lang="en-US" sz="2800" b="1" i="1" kern="100" dirty="0">
                <a:effectLst/>
                <a:latin typeface="Times New Roman" panose="02020603050405020304" pitchFamily="18" charset="0"/>
                <a:ea typeface="Batang" panose="02030600000101010101" pitchFamily="18" charset="-127"/>
                <a:cs typeface="Times New Roman" panose="02020603050405020304" pitchFamily="18" charset="0"/>
              </a:rPr>
              <a:t>	</a:t>
            </a:r>
            <a:r>
              <a:rPr lang="id-ID" sz="2800" b="1" i="1" kern="100" dirty="0">
                <a:effectLst/>
                <a:latin typeface="Times New Roman" panose="02020603050405020304" pitchFamily="18" charset="0"/>
                <a:ea typeface="Batang" panose="02030600000101010101" pitchFamily="18" charset="-127"/>
                <a:cs typeface="Times New Roman" panose="02020603050405020304" pitchFamily="18" charset="0"/>
              </a:rPr>
              <a:t>Kedua</a:t>
            </a:r>
            <a:r>
              <a:rPr lang="id-ID" sz="2800" kern="100" dirty="0">
                <a:effectLst/>
                <a:latin typeface="Times New Roman" panose="02020603050405020304" pitchFamily="18" charset="0"/>
                <a:ea typeface="Batang" panose="02030600000101010101" pitchFamily="18" charset="-127"/>
                <a:cs typeface="Times New Roman" panose="02020603050405020304" pitchFamily="18" charset="0"/>
              </a:rPr>
              <a:t>, pertumbuhan pengenalan akan Allah adalah pertambahan baik itu pemahaman, rasa percaya, keteguhan serta kemantapan diri yang mengarah kepada mengenal Allah secara spiritual serta mampu merasakan damai sejahtera Tuhan secara kontinu. Mampu mengenali kehendak Bapa dalam hidup mereka, juga prioritas hidupnya ialah melaksanakan kehendak Tuhan.</a:t>
            </a:r>
            <a:endParaRPr lang="en-ID" sz="2800" kern="100" dirty="0">
              <a:effectLst/>
              <a:latin typeface="Times New Roman" panose="02020603050405020304" pitchFamily="18" charset="0"/>
              <a:ea typeface="Batang" panose="02030600000101010101" pitchFamily="18" charset="-127"/>
              <a:cs typeface="Times New Roman" panose="02020603050405020304" pitchFamily="18" charset="0"/>
            </a:endParaRPr>
          </a:p>
          <a:p>
            <a:pPr algn="just"/>
            <a:r>
              <a:rPr lang="en-US" sz="2800" dirty="0">
                <a:latin typeface="Times New Roman" panose="02020603050405020304" pitchFamily="18" charset="0"/>
                <a:ea typeface="Batang" panose="02030600000101010101" pitchFamily="18" charset="-127"/>
                <a:cs typeface="Times New Roman" panose="02020603050405020304" pitchFamily="18" charset="0"/>
              </a:rPr>
              <a:t>	</a:t>
            </a:r>
          </a:p>
        </p:txBody>
      </p:sp>
    </p:spTree>
    <p:extLst>
      <p:ext uri="{BB962C8B-B14F-4D97-AF65-F5344CB8AC3E}">
        <p14:creationId xmlns:p14="http://schemas.microsoft.com/office/powerpoint/2010/main" val="28642168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51C46097-39A1-0C5C-8615-BEF36C6DCBA2}"/>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Kesimpulan</a:t>
            </a:r>
          </a:p>
        </p:txBody>
      </p:sp>
      <p:cxnSp>
        <p:nvCxnSpPr>
          <p:cNvPr id="3" name="Straight Connector 2">
            <a:extLst>
              <a:ext uri="{FF2B5EF4-FFF2-40B4-BE49-F238E27FC236}">
                <a16:creationId xmlns:a16="http://schemas.microsoft.com/office/drawing/2014/main" id="{C118D541-1770-76E6-5DCC-53022BF795F8}"/>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AEDA38CD-46A9-F377-253A-10B4BB801668}"/>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7" name="TextBox 6">
            <a:extLst>
              <a:ext uri="{FF2B5EF4-FFF2-40B4-BE49-F238E27FC236}">
                <a16:creationId xmlns:a16="http://schemas.microsoft.com/office/drawing/2014/main" id="{7372E38E-D192-4D59-0F73-71AC3D822E79}"/>
              </a:ext>
            </a:extLst>
          </p:cNvPr>
          <p:cNvSpPr txBox="1"/>
          <p:nvPr/>
        </p:nvSpPr>
        <p:spPr>
          <a:xfrm>
            <a:off x="1000219" y="1459029"/>
            <a:ext cx="10264588" cy="4401205"/>
          </a:xfrm>
          <a:prstGeom prst="rect">
            <a:avLst/>
          </a:prstGeom>
          <a:noFill/>
        </p:spPr>
        <p:txBody>
          <a:bodyPr wrap="square">
            <a:spAutoFit/>
          </a:bodyPr>
          <a:lstStyle/>
          <a:p>
            <a:pPr algn="just"/>
            <a:r>
              <a:rPr lang="en-US" sz="2800" b="1" i="1" dirty="0">
                <a:latin typeface="Times New Roman" panose="02020603050405020304" pitchFamily="18" charset="0"/>
                <a:ea typeface="Batang" panose="02030600000101010101" pitchFamily="18" charset="-127"/>
                <a:cs typeface="Times New Roman" panose="02020603050405020304" pitchFamily="18" charset="0"/>
              </a:rPr>
              <a:t>	Ketiga</a:t>
            </a:r>
            <a:r>
              <a:rPr lang="en-US" sz="2800" i="1" dirty="0">
                <a:latin typeface="Times New Roman" panose="02020603050405020304" pitchFamily="18" charset="0"/>
                <a:ea typeface="Batang" panose="02030600000101010101" pitchFamily="18" charset="-127"/>
                <a:cs typeface="Times New Roman" panose="02020603050405020304" pitchFamily="18" charset="0"/>
              </a:rPr>
              <a:t>, </a:t>
            </a:r>
            <a:r>
              <a:rPr lang="en-US" sz="2800" dirty="0">
                <a:latin typeface="Times New Roman" panose="02020603050405020304" pitchFamily="18" charset="0"/>
                <a:ea typeface="Batang" panose="02030600000101010101" pitchFamily="18" charset="-127"/>
                <a:cs typeface="Times New Roman" panose="02020603050405020304" pitchFamily="18" charset="0"/>
              </a:rPr>
              <a:t>MDC Youth </a:t>
            </a:r>
            <a:r>
              <a:rPr lang="en-US" sz="2800" dirty="0" err="1">
                <a:latin typeface="Times New Roman" panose="02020603050405020304" pitchFamily="18" charset="0"/>
                <a:ea typeface="Batang" panose="02030600000101010101" pitchFamily="18" charset="-127"/>
                <a:cs typeface="Times New Roman" panose="02020603050405020304" pitchFamily="18" charset="0"/>
              </a:rPr>
              <a:t>mengamal</a:t>
            </a:r>
            <a:r>
              <a:rPr lang="en-US" sz="2800" dirty="0">
                <a:latin typeface="Times New Roman" panose="02020603050405020304" pitchFamily="18" charset="0"/>
                <a:ea typeface="Batang" panose="02030600000101010101" pitchFamily="18" charset="-127"/>
                <a:cs typeface="Times New Roman" panose="02020603050405020304" pitchFamily="18" charset="0"/>
              </a:rPr>
              <a:t> dan </a:t>
            </a:r>
            <a:r>
              <a:rPr lang="en-US" sz="2800" dirty="0" err="1">
                <a:latin typeface="Times New Roman" panose="02020603050405020304" pitchFamily="18" charset="0"/>
                <a:ea typeface="Batang" panose="02030600000101010101" pitchFamily="18" charset="-127"/>
                <a:cs typeface="Times New Roman" panose="02020603050405020304" pitchFamily="18" charset="0"/>
              </a:rPr>
              <a:t>dan</a:t>
            </a:r>
            <a:r>
              <a:rPr lang="en-US" sz="2800" dirty="0">
                <a:latin typeface="Times New Roman" panose="02020603050405020304" pitchFamily="18" charset="0"/>
                <a:ea typeface="Batang" panose="02030600000101010101" pitchFamily="18" charset="-127"/>
                <a:cs typeface="Times New Roman" panose="02020603050405020304" pitchFamily="18" charset="0"/>
              </a:rPr>
              <a:t> mengaplikasikan dengan baik perihal membawa seorang mengalami pertumbuhan melalui </a:t>
            </a:r>
            <a:r>
              <a:rPr lang="id-ID" sz="2800" dirty="0">
                <a:effectLst/>
                <a:latin typeface="Times New Roman" panose="02020603050405020304" pitchFamily="18" charset="0"/>
                <a:ea typeface="Batang" panose="02030600000101010101" pitchFamily="18" charset="-127"/>
                <a:cs typeface="Times New Roman" panose="02020603050405020304" pitchFamily="18" charset="0"/>
              </a:rPr>
              <a:t>kelas </a:t>
            </a:r>
            <a:r>
              <a:rPr lang="id-ID" sz="2800" dirty="0" err="1">
                <a:effectLst/>
                <a:latin typeface="Times New Roman" panose="02020603050405020304" pitchFamily="18" charset="0"/>
                <a:ea typeface="Batang" panose="02030600000101010101" pitchFamily="18" charset="-127"/>
                <a:cs typeface="Times New Roman" panose="02020603050405020304" pitchFamily="18" charset="0"/>
              </a:rPr>
              <a:t>pemuridan</a:t>
            </a:r>
            <a:r>
              <a:rPr lang="id-ID" sz="2800" dirty="0">
                <a:effectLst/>
                <a:latin typeface="Times New Roman" panose="02020603050405020304" pitchFamily="18" charset="0"/>
                <a:ea typeface="Batang" panose="02030600000101010101" pitchFamily="18" charset="-127"/>
                <a:cs typeface="Times New Roman" panose="02020603050405020304" pitchFamily="18" charset="0"/>
              </a:rPr>
              <a:t> seperti DK (Dasar Kekristenan), HB (Hubungan Berjemaat), Cetak Biru Cinta serta </a:t>
            </a:r>
            <a:r>
              <a:rPr lang="id-ID" sz="2800" i="1" dirty="0" err="1">
                <a:effectLst/>
                <a:latin typeface="Times New Roman" panose="02020603050405020304" pitchFamily="18" charset="0"/>
                <a:ea typeface="Batang" panose="02030600000101010101" pitchFamily="18" charset="-127"/>
                <a:cs typeface="Times New Roman" panose="02020603050405020304" pitchFamily="18" charset="0"/>
              </a:rPr>
              <a:t>Contact</a:t>
            </a:r>
            <a:r>
              <a:rPr lang="id-ID" sz="2800" i="1" dirty="0">
                <a:effectLst/>
                <a:latin typeface="Times New Roman" panose="02020603050405020304" pitchFamily="18" charset="0"/>
                <a:ea typeface="Batang" panose="02030600000101010101" pitchFamily="18" charset="-127"/>
                <a:cs typeface="Times New Roman" panose="02020603050405020304" pitchFamily="18" charset="0"/>
              </a:rPr>
              <a:t> Group</a:t>
            </a:r>
            <a:r>
              <a:rPr lang="id-ID" sz="2800" dirty="0">
                <a:effectLst/>
                <a:latin typeface="Times New Roman" panose="02020603050405020304" pitchFamily="18" charset="0"/>
                <a:ea typeface="Batang" panose="02030600000101010101" pitchFamily="18" charset="-127"/>
                <a:cs typeface="Times New Roman" panose="02020603050405020304" pitchFamily="18" charset="0"/>
              </a:rPr>
              <a:t> membantu setiap anak muda MDC </a:t>
            </a:r>
            <a:r>
              <a:rPr lang="id-ID" sz="2800" dirty="0" err="1">
                <a:effectLst/>
                <a:latin typeface="Times New Roman" panose="02020603050405020304" pitchFamily="18" charset="0"/>
                <a:ea typeface="Batang" panose="02030600000101010101" pitchFamily="18" charset="-127"/>
                <a:cs typeface="Times New Roman" panose="02020603050405020304" pitchFamily="18" charset="0"/>
              </a:rPr>
              <a:t>Youth</a:t>
            </a:r>
            <a:r>
              <a:rPr lang="id-ID" sz="2800" dirty="0">
                <a:effectLst/>
                <a:latin typeface="Times New Roman" panose="02020603050405020304" pitchFamily="18" charset="0"/>
                <a:ea typeface="Batang" panose="02030600000101010101" pitchFamily="18" charset="-127"/>
                <a:cs typeface="Times New Roman" panose="02020603050405020304" pitchFamily="18" charset="0"/>
              </a:rPr>
              <a:t> dalam menumbuhkan keterbukaan dan penanaman nilai Kristus</a:t>
            </a:r>
            <a:r>
              <a:rPr lang="en-US" sz="2800" dirty="0">
                <a:effectLst/>
                <a:latin typeface="Times New Roman" panose="02020603050405020304" pitchFamily="18" charset="0"/>
                <a:ea typeface="Batang" panose="02030600000101010101" pitchFamily="18" charset="-127"/>
                <a:cs typeface="Times New Roman" panose="02020603050405020304" pitchFamily="18" charset="0"/>
              </a:rPr>
              <a:t>. </a:t>
            </a:r>
            <a:r>
              <a:rPr lang="en-US" sz="2800" dirty="0">
                <a:latin typeface="Times New Roman" panose="02020603050405020304" pitchFamily="18" charset="0"/>
                <a:ea typeface="Batang" panose="02030600000101010101" pitchFamily="18" charset="-127"/>
                <a:cs typeface="Times New Roman" panose="02020603050405020304" pitchFamily="18" charset="0"/>
              </a:rPr>
              <a:t>Juga </a:t>
            </a:r>
            <a:r>
              <a:rPr lang="id-ID" sz="2800" dirty="0">
                <a:effectLst/>
                <a:latin typeface="Times New Roman" panose="02020603050405020304" pitchFamily="18" charset="0"/>
                <a:ea typeface="Batang" panose="02030600000101010101" pitchFamily="18" charset="-127"/>
                <a:cs typeface="Times New Roman" panose="02020603050405020304" pitchFamily="18" charset="0"/>
              </a:rPr>
              <a:t>keteladanan dan kepedulian dari </a:t>
            </a:r>
            <a:r>
              <a:rPr lang="id-ID" sz="2800" i="1" dirty="0" err="1">
                <a:effectLst/>
                <a:latin typeface="Times New Roman" panose="02020603050405020304" pitchFamily="18" charset="0"/>
                <a:ea typeface="Batang" panose="02030600000101010101" pitchFamily="18" charset="-127"/>
                <a:cs typeface="Times New Roman" panose="02020603050405020304" pitchFamily="18" charset="0"/>
              </a:rPr>
              <a:t>leader</a:t>
            </a:r>
            <a:r>
              <a:rPr lang="id-ID" sz="2800" i="1" dirty="0">
                <a:effectLst/>
                <a:latin typeface="Times New Roman" panose="02020603050405020304" pitchFamily="18" charset="0"/>
                <a:ea typeface="Batang" panose="02030600000101010101" pitchFamily="18" charset="-127"/>
                <a:cs typeface="Times New Roman" panose="02020603050405020304" pitchFamily="18" charset="0"/>
              </a:rPr>
              <a:t> </a:t>
            </a:r>
            <a:r>
              <a:rPr lang="id-ID" sz="2800" i="1" dirty="0" err="1">
                <a:effectLst/>
                <a:latin typeface="Times New Roman" panose="02020603050405020304" pitchFamily="18" charset="0"/>
                <a:ea typeface="Batang" panose="02030600000101010101" pitchFamily="18" charset="-127"/>
                <a:cs typeface="Times New Roman" panose="02020603050405020304" pitchFamily="18" charset="0"/>
              </a:rPr>
              <a:t>cell</a:t>
            </a:r>
            <a:r>
              <a:rPr lang="id-ID" sz="2800" dirty="0">
                <a:effectLst/>
                <a:latin typeface="Times New Roman" panose="02020603050405020304" pitchFamily="18" charset="0"/>
                <a:ea typeface="Batang" panose="02030600000101010101" pitchFamily="18" charset="-127"/>
                <a:cs typeface="Times New Roman" panose="02020603050405020304" pitchFamily="18" charset="0"/>
              </a:rPr>
              <a:t> memberikan </a:t>
            </a:r>
            <a:r>
              <a:rPr lang="id-ID" sz="2800" i="1" dirty="0" err="1">
                <a:effectLst/>
                <a:latin typeface="Times New Roman" panose="02020603050405020304" pitchFamily="18" charset="0"/>
                <a:ea typeface="Batang" panose="02030600000101010101" pitchFamily="18" charset="-127"/>
                <a:cs typeface="Times New Roman" panose="02020603050405020304" pitchFamily="18" charset="0"/>
              </a:rPr>
              <a:t>support</a:t>
            </a:r>
            <a:r>
              <a:rPr lang="id-ID" sz="2800" i="1" dirty="0">
                <a:effectLst/>
                <a:latin typeface="Times New Roman" panose="02020603050405020304" pitchFamily="18" charset="0"/>
                <a:ea typeface="Batang" panose="02030600000101010101" pitchFamily="18" charset="-127"/>
                <a:cs typeface="Times New Roman" panose="02020603050405020304" pitchFamily="18" charset="0"/>
              </a:rPr>
              <a:t> </a:t>
            </a:r>
            <a:r>
              <a:rPr lang="id-ID" sz="2800" dirty="0">
                <a:effectLst/>
                <a:latin typeface="Times New Roman" panose="02020603050405020304" pitchFamily="18" charset="0"/>
                <a:ea typeface="Batang" panose="02030600000101010101" pitchFamily="18" charset="-127"/>
                <a:cs typeface="Times New Roman" panose="02020603050405020304" pitchFamily="18" charset="0"/>
              </a:rPr>
              <a:t>dalam mempengaruhi anak muda</a:t>
            </a:r>
            <a:r>
              <a:rPr lang="en-US" sz="2800" dirty="0">
                <a:effectLst/>
                <a:latin typeface="Times New Roman" panose="02020603050405020304" pitchFamily="18" charset="0"/>
                <a:ea typeface="Batang" panose="02030600000101010101" pitchFamily="18" charset="-127"/>
                <a:cs typeface="Times New Roman" panose="02020603050405020304" pitchFamily="18" charset="0"/>
              </a:rPr>
              <a:t>. </a:t>
            </a:r>
            <a:r>
              <a:rPr lang="id-ID" sz="2800" dirty="0">
                <a:effectLst/>
                <a:latin typeface="Times New Roman" panose="02020603050405020304" pitchFamily="18" charset="0"/>
                <a:ea typeface="Batang" panose="02030600000101010101" pitchFamily="18" charset="-127"/>
                <a:cs typeface="Times New Roman" panose="02020603050405020304" pitchFamily="18" charset="0"/>
              </a:rPr>
              <a:t>4 P (</a:t>
            </a:r>
            <a:r>
              <a:rPr lang="id-ID" sz="2800" i="1" dirty="0" err="1">
                <a:effectLst/>
                <a:latin typeface="Times New Roman" panose="02020603050405020304" pitchFamily="18" charset="0"/>
                <a:ea typeface="Batang" panose="02030600000101010101" pitchFamily="18" charset="-127"/>
                <a:cs typeface="Times New Roman" panose="02020603050405020304" pitchFamily="18" charset="0"/>
              </a:rPr>
              <a:t>Presence</a:t>
            </a:r>
            <a:r>
              <a:rPr lang="id-ID" sz="2800" i="1" dirty="0">
                <a:effectLst/>
                <a:latin typeface="Times New Roman" panose="02020603050405020304" pitchFamily="18" charset="0"/>
                <a:ea typeface="Batang" panose="02030600000101010101" pitchFamily="18" charset="-127"/>
                <a:cs typeface="Times New Roman" panose="02020603050405020304" pitchFamily="18" charset="0"/>
              </a:rPr>
              <a:t> </a:t>
            </a:r>
            <a:r>
              <a:rPr lang="id-ID" sz="2800" i="1" dirty="0" err="1">
                <a:effectLst/>
                <a:latin typeface="Times New Roman" panose="02020603050405020304" pitchFamily="18" charset="0"/>
                <a:ea typeface="Batang" panose="02030600000101010101" pitchFamily="18" charset="-127"/>
                <a:cs typeface="Times New Roman" panose="02020603050405020304" pitchFamily="18" charset="0"/>
              </a:rPr>
              <a:t>Of</a:t>
            </a:r>
            <a:r>
              <a:rPr lang="id-ID" sz="2800" i="1" dirty="0">
                <a:effectLst/>
                <a:latin typeface="Times New Roman" panose="02020603050405020304" pitchFamily="18" charset="0"/>
                <a:ea typeface="Batang" panose="02030600000101010101" pitchFamily="18" charset="-127"/>
                <a:cs typeface="Times New Roman" panose="02020603050405020304" pitchFamily="18" charset="0"/>
              </a:rPr>
              <a:t> </a:t>
            </a:r>
            <a:r>
              <a:rPr lang="id-ID" sz="2800" i="1" dirty="0" err="1">
                <a:effectLst/>
                <a:latin typeface="Times New Roman" panose="02020603050405020304" pitchFamily="18" charset="0"/>
                <a:ea typeface="Batang" panose="02030600000101010101" pitchFamily="18" charset="-127"/>
                <a:cs typeface="Times New Roman" panose="02020603050405020304" pitchFamily="18" charset="0"/>
              </a:rPr>
              <a:t>God</a:t>
            </a:r>
            <a:r>
              <a:rPr lang="id-ID" sz="2800" i="1" dirty="0">
                <a:effectLst/>
                <a:latin typeface="Times New Roman" panose="02020603050405020304" pitchFamily="18" charset="0"/>
                <a:ea typeface="Batang" panose="02030600000101010101" pitchFamily="18" charset="-127"/>
                <a:cs typeface="Times New Roman" panose="02020603050405020304" pitchFamily="18" charset="0"/>
              </a:rPr>
              <a:t>, Person, </a:t>
            </a:r>
            <a:r>
              <a:rPr lang="id-ID" sz="2800" i="1" dirty="0" err="1">
                <a:effectLst/>
                <a:latin typeface="Times New Roman" panose="02020603050405020304" pitchFamily="18" charset="0"/>
                <a:ea typeface="Batang" panose="02030600000101010101" pitchFamily="18" charset="-127"/>
                <a:cs typeface="Times New Roman" panose="02020603050405020304" pitchFamily="18" charset="0"/>
              </a:rPr>
              <a:t>Prosedure</a:t>
            </a:r>
            <a:r>
              <a:rPr lang="id-ID" sz="2800" i="1" dirty="0">
                <a:effectLst/>
                <a:latin typeface="Times New Roman" panose="02020603050405020304" pitchFamily="18" charset="0"/>
                <a:ea typeface="Batang" panose="02030600000101010101" pitchFamily="18" charset="-127"/>
                <a:cs typeface="Times New Roman" panose="02020603050405020304" pitchFamily="18" charset="0"/>
              </a:rPr>
              <a:t>, Property</a:t>
            </a:r>
            <a:r>
              <a:rPr lang="id-ID" sz="2800" dirty="0">
                <a:effectLst/>
                <a:latin typeface="Times New Roman" panose="02020603050405020304" pitchFamily="18" charset="0"/>
                <a:ea typeface="Batang" panose="02030600000101010101" pitchFamily="18" charset="-127"/>
                <a:cs typeface="Times New Roman" panose="02020603050405020304" pitchFamily="18" charset="0"/>
              </a:rPr>
              <a:t>) menjadi bagian penting dalam memantau pertumbuhan iman anak muda secara berkala.</a:t>
            </a:r>
            <a:endParaRPr lang="en-US" sz="2800" dirty="0">
              <a:latin typeface="Times New Roman" panose="02020603050405020304" pitchFamily="18" charset="0"/>
              <a:ea typeface="Batang" panose="02030600000101010101" pitchFamily="18" charset="-127"/>
              <a:cs typeface="Times New Roman" panose="02020603050405020304" pitchFamily="18" charset="0"/>
            </a:endParaRPr>
          </a:p>
        </p:txBody>
      </p:sp>
    </p:spTree>
    <p:extLst>
      <p:ext uri="{BB962C8B-B14F-4D97-AF65-F5344CB8AC3E}">
        <p14:creationId xmlns:p14="http://schemas.microsoft.com/office/powerpoint/2010/main" val="11742903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5CE4512A-0FE8-6380-BA93-363254012642}"/>
              </a:ext>
            </a:extLst>
          </p:cNvPr>
          <p:cNvSpPr txBox="1"/>
          <p:nvPr/>
        </p:nvSpPr>
        <p:spPr>
          <a:xfrm>
            <a:off x="-682577" y="84631"/>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LATAR BELAKANG MASALAH</a:t>
            </a:r>
          </a:p>
        </p:txBody>
      </p:sp>
      <p:cxnSp>
        <p:nvCxnSpPr>
          <p:cNvPr id="3" name="Straight Connector 2">
            <a:extLst>
              <a:ext uri="{FF2B5EF4-FFF2-40B4-BE49-F238E27FC236}">
                <a16:creationId xmlns:a16="http://schemas.microsoft.com/office/drawing/2014/main" id="{D0982197-69BE-699A-26DF-0F618E980D31}"/>
              </a:ext>
            </a:extLst>
          </p:cNvPr>
          <p:cNvCxnSpPr/>
          <p:nvPr/>
        </p:nvCxnSpPr>
        <p:spPr>
          <a:xfrm>
            <a:off x="32918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2873BBE-2BBA-C545-3FE5-C14BF75A865E}"/>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4">
            <a:extLst>
              <a:ext uri="{FF2B5EF4-FFF2-40B4-BE49-F238E27FC236}">
                <a16:creationId xmlns:a16="http://schemas.microsoft.com/office/drawing/2014/main" id="{E5BB8E7C-B7FD-78B2-12E7-FA09EB61E3DB}"/>
              </a:ext>
            </a:extLst>
          </p:cNvPr>
          <p:cNvSpPr txBox="1"/>
          <p:nvPr/>
        </p:nvSpPr>
        <p:spPr>
          <a:xfrm>
            <a:off x="751840" y="1086425"/>
            <a:ext cx="10058400" cy="4524315"/>
          </a:xfrm>
          <a:prstGeom prst="rect">
            <a:avLst/>
          </a:prstGeom>
          <a:noFill/>
        </p:spPr>
        <p:txBody>
          <a:bodyPr wrap="square" rtlCol="0">
            <a:spAutoFit/>
          </a:bodyPr>
          <a:lstStyle/>
          <a:p>
            <a:pPr marL="285750" indent="-285750" algn="just">
              <a:buFont typeface="Arial" panose="020B0604020202020204" pitchFamily="34" charset="0"/>
              <a:buChar char="•"/>
            </a:pPr>
            <a:r>
              <a:rPr lang="en-ID" sz="2400" b="1" dirty="0">
                <a:latin typeface="Segoe UI" panose="020B0502040204020203" pitchFamily="34" charset="0"/>
                <a:cs typeface="Segoe UI" panose="020B0502040204020203" pitchFamily="34" charset="0"/>
              </a:rPr>
              <a:t>Vincent Ricardo</a:t>
            </a:r>
            <a:r>
              <a:rPr lang="en-ID" sz="2400" dirty="0">
                <a:latin typeface="Segoe UI" panose="020B0502040204020203" pitchFamily="34" charset="0"/>
                <a:cs typeface="Segoe UI" panose="020B0502040204020203" pitchFamily="34" charset="0"/>
              </a:rPr>
              <a:t> mengatakan upaya pendidikan guru juga dapat merusak potensi anak jika tidak dibekali dengan keterampilan dan minat pendidikan yang baik. </a:t>
            </a:r>
            <a:endParaRPr lang="en-ID" sz="2400" b="1" dirty="0">
              <a:latin typeface="Segoe UI" panose="020B0502040204020203" pitchFamily="34" charset="0"/>
              <a:cs typeface="Segoe UI" panose="020B0502040204020203" pitchFamily="34" charset="0"/>
            </a:endParaRPr>
          </a:p>
          <a:p>
            <a:pPr marL="285750" indent="-285750" algn="just">
              <a:buFont typeface="Arial" panose="020B0604020202020204" pitchFamily="34" charset="0"/>
              <a:buChar char="•"/>
            </a:pPr>
            <a:r>
              <a:rPr lang="en-ID" sz="2400" b="1" dirty="0" err="1">
                <a:latin typeface="Segoe UI" panose="020B0502040204020203" pitchFamily="34" charset="0"/>
                <a:cs typeface="Segoe UI" panose="020B0502040204020203" pitchFamily="34" charset="0"/>
              </a:rPr>
              <a:t>Dr.</a:t>
            </a:r>
            <a:r>
              <a:rPr lang="en-ID" sz="2400" b="1" dirty="0">
                <a:latin typeface="Segoe UI" panose="020B0502040204020203" pitchFamily="34" charset="0"/>
                <a:cs typeface="Segoe UI" panose="020B0502040204020203" pitchFamily="34" charset="0"/>
              </a:rPr>
              <a:t> Daniel </a:t>
            </a:r>
            <a:r>
              <a:rPr lang="en-ID" sz="2400" b="1" dirty="0" err="1">
                <a:latin typeface="Segoe UI" panose="020B0502040204020203" pitchFamily="34" charset="0"/>
                <a:cs typeface="Segoe UI" panose="020B0502040204020203" pitchFamily="34" charset="0"/>
              </a:rPr>
              <a:t>Nuhamara</a:t>
            </a:r>
            <a:r>
              <a:rPr lang="en-ID" sz="2400" b="1" dirty="0">
                <a:latin typeface="Segoe UI" panose="020B0502040204020203" pitchFamily="34" charset="0"/>
                <a:cs typeface="Segoe UI" panose="020B0502040204020203" pitchFamily="34" charset="0"/>
              </a:rPr>
              <a:t> </a:t>
            </a:r>
            <a:r>
              <a:rPr lang="en-ID" sz="2400" dirty="0">
                <a:latin typeface="Segoe UI" panose="020B0502040204020203" pitchFamily="34" charset="0"/>
                <a:cs typeface="Segoe UI" panose="020B0502040204020203" pitchFamily="34" charset="0"/>
              </a:rPr>
              <a:t>mengatakan tujuan gereja </a:t>
            </a:r>
            <a:r>
              <a:rPr lang="en-ID" sz="2400" b="1" i="1" dirty="0">
                <a:latin typeface="Segoe UI" panose="020B0502040204020203" pitchFamily="34" charset="0"/>
                <a:cs typeface="Segoe UI" panose="020B0502040204020203" pitchFamily="34" charset="0"/>
              </a:rPr>
              <a:t>menolong </a:t>
            </a:r>
            <a:r>
              <a:rPr lang="en-ID" sz="2400" b="1" i="1" dirty="0" err="1">
                <a:latin typeface="Segoe UI" panose="020B0502040204020203" pitchFamily="34" charset="0"/>
                <a:cs typeface="Segoe UI" panose="020B0502040204020203" pitchFamily="34" charset="0"/>
              </a:rPr>
              <a:t>jemaat</a:t>
            </a:r>
            <a:r>
              <a:rPr lang="en-ID" sz="2400" b="1" i="1" dirty="0">
                <a:latin typeface="Segoe UI" panose="020B0502040204020203" pitchFamily="34" charset="0"/>
                <a:cs typeface="Segoe UI" panose="020B0502040204020203" pitchFamily="34" charset="0"/>
              </a:rPr>
              <a:t> menuju kedewasaan </a:t>
            </a:r>
            <a:r>
              <a:rPr lang="en-ID" sz="2400" dirty="0">
                <a:latin typeface="Segoe UI" panose="020B0502040204020203" pitchFamily="34" charset="0"/>
                <a:cs typeface="Segoe UI" panose="020B0502040204020203" pitchFamily="34" charset="0"/>
              </a:rPr>
              <a:t>Kristen serta berfungsi untuk mengarahkan </a:t>
            </a:r>
            <a:r>
              <a:rPr lang="en-ID" sz="2400" dirty="0" err="1">
                <a:latin typeface="Segoe UI" panose="020B0502040204020203" pitchFamily="34" charset="0"/>
                <a:cs typeface="Segoe UI" panose="020B0502040204020203" pitchFamily="34" charset="0"/>
              </a:rPr>
              <a:t>jemaat</a:t>
            </a:r>
            <a:r>
              <a:rPr lang="en-ID" sz="2400" dirty="0">
                <a:latin typeface="Segoe UI" panose="020B0502040204020203" pitchFamily="34" charset="0"/>
                <a:cs typeface="Segoe UI" panose="020B0502040204020203" pitchFamily="34" charset="0"/>
              </a:rPr>
              <a:t> ke dalam </a:t>
            </a:r>
            <a:r>
              <a:rPr lang="en-ID" sz="2400" b="1" i="1" dirty="0">
                <a:latin typeface="Segoe UI" panose="020B0502040204020203" pitchFamily="34" charset="0"/>
                <a:cs typeface="Segoe UI" panose="020B0502040204020203" pitchFamily="34" charset="0"/>
              </a:rPr>
              <a:t>jalan menjaga diri untuk jauh dari hal dosa, tidak bermoral</a:t>
            </a:r>
            <a:r>
              <a:rPr lang="en-ID" sz="2400" dirty="0">
                <a:latin typeface="Segoe UI" panose="020B0502040204020203" pitchFamily="34" charset="0"/>
                <a:cs typeface="Segoe UI" panose="020B0502040204020203" pitchFamily="34" charset="0"/>
              </a:rPr>
              <a:t> yang tidak mencerminkan Kristus Yesus.</a:t>
            </a:r>
          </a:p>
          <a:p>
            <a:pPr marL="285750" indent="-285750" algn="just">
              <a:buFont typeface="Arial" panose="020B0604020202020204" pitchFamily="34" charset="0"/>
              <a:buChar char="•"/>
            </a:pPr>
            <a:r>
              <a:rPr lang="en-ID" sz="2400" b="1" i="1" dirty="0">
                <a:latin typeface="Segoe UI" panose="020B0502040204020203" pitchFamily="34" charset="0"/>
                <a:cs typeface="Segoe UI" panose="020B0502040204020203" pitchFamily="34" charset="0"/>
              </a:rPr>
              <a:t>Pendeta</a:t>
            </a:r>
            <a:r>
              <a:rPr lang="en-ID" sz="2400" dirty="0">
                <a:latin typeface="Segoe UI" panose="020B0502040204020203" pitchFamily="34" charset="0"/>
                <a:cs typeface="Segoe UI" panose="020B0502040204020203" pitchFamily="34" charset="0"/>
              </a:rPr>
              <a:t> sebagai penilik, haruslah menjadi seorang yang mempropagandakan Pendidikan agama Kristen di gereja, yang di dalamnya terkait  </a:t>
            </a:r>
            <a:r>
              <a:rPr lang="en-ID" sz="2400" b="1" i="1" dirty="0">
                <a:latin typeface="Segoe UI" panose="020B0502040204020203" pitchFamily="34" charset="0"/>
                <a:cs typeface="Segoe UI" panose="020B0502040204020203" pitchFamily="34" charset="0"/>
              </a:rPr>
              <a:t>pengenalan akan Allah, kedewasaan rohani berdasarkan Kristus</a:t>
            </a:r>
            <a:r>
              <a:rPr lang="en-ID" sz="2400" dirty="0">
                <a:latin typeface="Segoe UI" panose="020B0502040204020203" pitchFamily="34" charset="0"/>
                <a:cs typeface="Segoe UI" panose="020B0502040204020203" pitchFamily="34" charset="0"/>
              </a:rPr>
              <a:t> serta dorongan untuk menyebarkan kasih kepada sesama.</a:t>
            </a:r>
          </a:p>
        </p:txBody>
      </p:sp>
    </p:spTree>
    <p:extLst>
      <p:ext uri="{BB962C8B-B14F-4D97-AF65-F5344CB8AC3E}">
        <p14:creationId xmlns:p14="http://schemas.microsoft.com/office/powerpoint/2010/main" val="16634062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5CE4512A-0FE8-6380-BA93-363254012642}"/>
              </a:ext>
            </a:extLst>
          </p:cNvPr>
          <p:cNvSpPr txBox="1"/>
          <p:nvPr/>
        </p:nvSpPr>
        <p:spPr>
          <a:xfrm>
            <a:off x="-682577" y="84631"/>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LATAR BELAKANG MASALAH</a:t>
            </a:r>
          </a:p>
        </p:txBody>
      </p:sp>
      <p:cxnSp>
        <p:nvCxnSpPr>
          <p:cNvPr id="3" name="Straight Connector 2">
            <a:extLst>
              <a:ext uri="{FF2B5EF4-FFF2-40B4-BE49-F238E27FC236}">
                <a16:creationId xmlns:a16="http://schemas.microsoft.com/office/drawing/2014/main" id="{D0982197-69BE-699A-26DF-0F618E980D31}"/>
              </a:ext>
            </a:extLst>
          </p:cNvPr>
          <p:cNvCxnSpPr/>
          <p:nvPr/>
        </p:nvCxnSpPr>
        <p:spPr>
          <a:xfrm>
            <a:off x="32918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2873BBE-2BBA-C545-3FE5-C14BF75A865E}"/>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4">
            <a:extLst>
              <a:ext uri="{FF2B5EF4-FFF2-40B4-BE49-F238E27FC236}">
                <a16:creationId xmlns:a16="http://schemas.microsoft.com/office/drawing/2014/main" id="{E5BB8E7C-B7FD-78B2-12E7-FA09EB61E3DB}"/>
              </a:ext>
            </a:extLst>
          </p:cNvPr>
          <p:cNvSpPr txBox="1"/>
          <p:nvPr/>
        </p:nvSpPr>
        <p:spPr>
          <a:xfrm>
            <a:off x="812800" y="1543625"/>
            <a:ext cx="10058400" cy="3785652"/>
          </a:xfrm>
          <a:prstGeom prst="rect">
            <a:avLst/>
          </a:prstGeom>
          <a:noFill/>
        </p:spPr>
        <p:txBody>
          <a:bodyPr wrap="square" rtlCol="0">
            <a:spAutoFit/>
          </a:bodyPr>
          <a:lstStyle/>
          <a:p>
            <a:pPr marL="285750" indent="-285750" algn="just">
              <a:buFont typeface="Arial" panose="020B0604020202020204" pitchFamily="34" charset="0"/>
              <a:buChar char="•"/>
            </a:pPr>
            <a:r>
              <a:rPr lang="en-ID" sz="2400" b="1" i="1" dirty="0">
                <a:latin typeface="Segoe UI" panose="020B0502040204020203" pitchFamily="34" charset="0"/>
                <a:cs typeface="Segoe UI" panose="020B0502040204020203" pitchFamily="34" charset="0"/>
              </a:rPr>
              <a:t>Pengenalan akan Allah yang benar </a:t>
            </a:r>
            <a:r>
              <a:rPr lang="en-ID" sz="2400" dirty="0">
                <a:latin typeface="Segoe UI" panose="020B0502040204020203" pitchFamily="34" charset="0"/>
                <a:cs typeface="Segoe UI" panose="020B0502040204020203" pitchFamily="34" charset="0"/>
              </a:rPr>
              <a:t>haruslah didapat melalui pendidikan yang berlandaskan takut dan taat pada TUHAN</a:t>
            </a:r>
          </a:p>
          <a:p>
            <a:pPr marL="285750" indent="-285750" algn="just">
              <a:buFont typeface="Arial" panose="020B0604020202020204" pitchFamily="34" charset="0"/>
              <a:buChar char="•"/>
            </a:pPr>
            <a:r>
              <a:rPr lang="en-ID" sz="2400" dirty="0">
                <a:latin typeface="Segoe UI" panose="020B0502040204020203" pitchFamily="34" charset="0"/>
                <a:cs typeface="Segoe UI" panose="020B0502040204020203" pitchFamily="34" charset="0"/>
              </a:rPr>
              <a:t>Pembina kaum muda berperan dalam </a:t>
            </a:r>
            <a:r>
              <a:rPr lang="en-ID" sz="2400" b="1" i="1" dirty="0">
                <a:latin typeface="Segoe UI" panose="020B0502040204020203" pitchFamily="34" charset="0"/>
                <a:cs typeface="Segoe UI" panose="020B0502040204020203" pitchFamily="34" charset="0"/>
              </a:rPr>
              <a:t>memelihara dan menopang kehidupan para muda-mudi</a:t>
            </a:r>
            <a:r>
              <a:rPr lang="en-ID" sz="2400" dirty="0">
                <a:latin typeface="Segoe UI" panose="020B0502040204020203" pitchFamily="34" charset="0"/>
                <a:cs typeface="Segoe UI" panose="020B0502040204020203" pitchFamily="34" charset="0"/>
              </a:rPr>
              <a:t> sejak awal. Hal ini memungkinkan kaum muda untuk mengetahui jalan kebenaran melalui Firman Tuhan dalam kehidupan kaum muda setiap hari.</a:t>
            </a:r>
          </a:p>
          <a:p>
            <a:pPr marL="285750" indent="-285750" algn="just">
              <a:buFont typeface="Arial" panose="020B0604020202020204" pitchFamily="34" charset="0"/>
              <a:buChar char="•"/>
            </a:pPr>
            <a:r>
              <a:rPr lang="en-ID" sz="2400" dirty="0" err="1">
                <a:latin typeface="Segoe UI" panose="020B0502040204020203" pitchFamily="34" charset="0"/>
                <a:cs typeface="Segoe UI" panose="020B0502040204020203" pitchFamily="34" charset="0"/>
              </a:rPr>
              <a:t>Eko</a:t>
            </a:r>
            <a:r>
              <a:rPr lang="en-ID" sz="2400" dirty="0">
                <a:latin typeface="Segoe UI" panose="020B0502040204020203" pitchFamily="34" charset="0"/>
                <a:cs typeface="Segoe UI" panose="020B0502040204020203" pitchFamily="34" charset="0"/>
              </a:rPr>
              <a:t> Jalu Santoso : Masyarakat modern cenderung terjerumus dalam penyakit kronis zaman ini. Yaitu </a:t>
            </a:r>
            <a:r>
              <a:rPr lang="en-ID" sz="2400" b="1" i="1" dirty="0">
                <a:latin typeface="Segoe UI" panose="020B0502040204020203" pitchFamily="34" charset="0"/>
                <a:cs typeface="Segoe UI" panose="020B0502040204020203" pitchFamily="34" charset="0"/>
              </a:rPr>
              <a:t>ingin serba cepat, mudah, praktis, hidup tanpa </a:t>
            </a:r>
            <a:r>
              <a:rPr lang="sv-SE" sz="2400" b="1" i="1" dirty="0">
                <a:latin typeface="Segoe UI" panose="020B0502040204020203" pitchFamily="34" charset="0"/>
                <a:cs typeface="Segoe UI" panose="020B0502040204020203" pitchFamily="34" charset="0"/>
              </a:rPr>
              <a:t>bimbingan Tuhan, tidak bertujuan pada nilai-nilai spiritual</a:t>
            </a:r>
            <a:r>
              <a:rPr lang="sv-SE" sz="2400" dirty="0">
                <a:latin typeface="Segoe UI" panose="020B0502040204020203" pitchFamily="34" charset="0"/>
                <a:cs typeface="Segoe UI" panose="020B0502040204020203" pitchFamily="34" charset="0"/>
              </a:rPr>
              <a:t> untuk masa yang akan datang dan tidak memilih jalan benar</a:t>
            </a:r>
            <a:endParaRPr lang="en-ID" sz="24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325626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DCEEA6-1307-D0BB-C02B-0E444BE8C471}"/>
              </a:ext>
            </a:extLst>
          </p:cNvPr>
          <p:cNvSpPr txBox="1"/>
          <p:nvPr/>
        </p:nvSpPr>
        <p:spPr>
          <a:xfrm>
            <a:off x="794272" y="329510"/>
            <a:ext cx="2002891" cy="707886"/>
          </a:xfrm>
          <a:prstGeom prst="rect">
            <a:avLst/>
          </a:prstGeom>
          <a:noFill/>
        </p:spPr>
        <p:txBody>
          <a:bodyPr wrap="square" rtlCol="0">
            <a:spAutoFit/>
          </a:bodyPr>
          <a:lstStyle/>
          <a:p>
            <a:r>
              <a:rPr lang="en-US" sz="4000" b="1" dirty="0">
                <a:latin typeface="Segoe UI" panose="020B0502040204020203" pitchFamily="34" charset="0"/>
                <a:cs typeface="Segoe UI" panose="020B0502040204020203" pitchFamily="34" charset="0"/>
              </a:rPr>
              <a:t>BARNA</a:t>
            </a:r>
            <a:endParaRPr lang="en-ID" sz="4000" b="1" dirty="0">
              <a:latin typeface="Segoe UI" panose="020B0502040204020203" pitchFamily="34" charset="0"/>
              <a:cs typeface="Segoe UI" panose="020B0502040204020203" pitchFamily="34" charset="0"/>
            </a:endParaRPr>
          </a:p>
        </p:txBody>
      </p:sp>
      <p:cxnSp>
        <p:nvCxnSpPr>
          <p:cNvPr id="3" name="Straight Connector 2">
            <a:extLst>
              <a:ext uri="{FF2B5EF4-FFF2-40B4-BE49-F238E27FC236}">
                <a16:creationId xmlns:a16="http://schemas.microsoft.com/office/drawing/2014/main" id="{7C726243-B43F-967E-B956-68CDFA003AC1}"/>
              </a:ext>
            </a:extLst>
          </p:cNvPr>
          <p:cNvCxnSpPr>
            <a:cxnSpLocks/>
          </p:cNvCxnSpPr>
          <p:nvPr/>
        </p:nvCxnSpPr>
        <p:spPr>
          <a:xfrm>
            <a:off x="879616" y="1037396"/>
            <a:ext cx="242030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1010125A-8F5E-ED54-964F-B727B8D0418F}"/>
              </a:ext>
            </a:extLst>
          </p:cNvPr>
          <p:cNvSpPr txBox="1"/>
          <p:nvPr/>
        </p:nvSpPr>
        <p:spPr>
          <a:xfrm>
            <a:off x="794272" y="1154154"/>
            <a:ext cx="10882078" cy="830997"/>
          </a:xfrm>
          <a:prstGeom prst="rect">
            <a:avLst/>
          </a:prstGeom>
          <a:noFill/>
        </p:spPr>
        <p:txBody>
          <a:bodyPr wrap="square" rtlCol="0">
            <a:spAutoFit/>
          </a:bodyPr>
          <a:lstStyle/>
          <a:p>
            <a:r>
              <a:rPr lang="en-US" sz="2400" b="1" dirty="0">
                <a:latin typeface="Batang" panose="02030600000101010101" pitchFamily="18" charset="-127"/>
                <a:ea typeface="Batang" panose="02030600000101010101" pitchFamily="18" charset="-127"/>
                <a:cs typeface="Segoe UI" panose="020B0502040204020203" pitchFamily="34" charset="0"/>
              </a:rPr>
              <a:t>2018 lebih dari setengah remaja di Amerika meninggalkan gereja di usia 15 tahun ke atas</a:t>
            </a:r>
            <a:endParaRPr lang="en-ID" sz="2400" b="1" dirty="0">
              <a:latin typeface="Batang" panose="02030600000101010101" pitchFamily="18" charset="-127"/>
              <a:ea typeface="Batang" panose="02030600000101010101" pitchFamily="18" charset="-127"/>
              <a:cs typeface="Segoe UI" panose="020B0502040204020203" pitchFamily="34" charset="0"/>
            </a:endParaRPr>
          </a:p>
        </p:txBody>
      </p:sp>
      <p:sp>
        <p:nvSpPr>
          <p:cNvPr id="6" name="TextBox 5">
            <a:extLst>
              <a:ext uri="{FF2B5EF4-FFF2-40B4-BE49-F238E27FC236}">
                <a16:creationId xmlns:a16="http://schemas.microsoft.com/office/drawing/2014/main" id="{D75911B7-BDE2-3BC5-41D3-0086E7A2AFF4}"/>
              </a:ext>
            </a:extLst>
          </p:cNvPr>
          <p:cNvSpPr txBox="1"/>
          <p:nvPr/>
        </p:nvSpPr>
        <p:spPr>
          <a:xfrm>
            <a:off x="794272" y="2095811"/>
            <a:ext cx="6437864" cy="707886"/>
          </a:xfrm>
          <a:prstGeom prst="rect">
            <a:avLst/>
          </a:prstGeom>
          <a:noFill/>
        </p:spPr>
        <p:txBody>
          <a:bodyPr wrap="square" rtlCol="0">
            <a:spAutoFit/>
          </a:bodyPr>
          <a:lstStyle/>
          <a:p>
            <a:r>
              <a:rPr lang="en-US" sz="4000" b="1" dirty="0">
                <a:latin typeface="Segoe UI" panose="020B0502040204020203" pitchFamily="34" charset="0"/>
                <a:cs typeface="Segoe UI" panose="020B0502040204020203" pitchFamily="34" charset="0"/>
              </a:rPr>
              <a:t>Bilangan Research Center</a:t>
            </a:r>
            <a:endParaRPr lang="en-ID" sz="4000" b="1" dirty="0">
              <a:latin typeface="Segoe UI" panose="020B0502040204020203" pitchFamily="34" charset="0"/>
              <a:cs typeface="Segoe UI" panose="020B0502040204020203" pitchFamily="34" charset="0"/>
            </a:endParaRPr>
          </a:p>
        </p:txBody>
      </p:sp>
      <p:cxnSp>
        <p:nvCxnSpPr>
          <p:cNvPr id="7" name="Straight Connector 6">
            <a:extLst>
              <a:ext uri="{FF2B5EF4-FFF2-40B4-BE49-F238E27FC236}">
                <a16:creationId xmlns:a16="http://schemas.microsoft.com/office/drawing/2014/main" id="{6656B0F8-44AE-E640-D748-3D0C69B52A7E}"/>
              </a:ext>
            </a:extLst>
          </p:cNvPr>
          <p:cNvCxnSpPr>
            <a:cxnSpLocks/>
          </p:cNvCxnSpPr>
          <p:nvPr/>
        </p:nvCxnSpPr>
        <p:spPr>
          <a:xfrm>
            <a:off x="879616" y="2803697"/>
            <a:ext cx="242030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D080183B-D15E-A734-36D3-CD5C42E1F2CF}"/>
              </a:ext>
            </a:extLst>
          </p:cNvPr>
          <p:cNvSpPr txBox="1"/>
          <p:nvPr/>
        </p:nvSpPr>
        <p:spPr>
          <a:xfrm>
            <a:off x="879616" y="2834853"/>
            <a:ext cx="10882078" cy="3416320"/>
          </a:xfrm>
          <a:prstGeom prst="rect">
            <a:avLst/>
          </a:prstGeom>
          <a:noFill/>
        </p:spPr>
        <p:txBody>
          <a:bodyPr wrap="square" rtlCol="0">
            <a:spAutoFit/>
          </a:bodyPr>
          <a:lstStyle/>
          <a:p>
            <a:pPr marL="457200" indent="-457200">
              <a:buAutoNum type="arabicPlain" startAt="2018"/>
            </a:pPr>
            <a:r>
              <a:rPr lang="en-US" sz="2400" b="1" dirty="0">
                <a:latin typeface="Batang" panose="02030600000101010101" pitchFamily="18" charset="-127"/>
                <a:ea typeface="Batang" panose="02030600000101010101" pitchFamily="18" charset="-127"/>
                <a:cs typeface="Segoe UI" panose="020B0502040204020203" pitchFamily="34" charset="0"/>
              </a:rPr>
              <a:t>  91,8% pemuda Kristen di Indonesia masih rutin menghadiri kebaktian gereja</a:t>
            </a:r>
          </a:p>
          <a:p>
            <a:endParaRPr lang="en-US" sz="2400" b="1" dirty="0">
              <a:latin typeface="Batang" panose="02030600000101010101" pitchFamily="18" charset="-127"/>
              <a:ea typeface="Batang" panose="02030600000101010101" pitchFamily="18" charset="-127"/>
              <a:cs typeface="Segoe UI" panose="020B0502040204020203" pitchFamily="34" charset="0"/>
            </a:endParaRPr>
          </a:p>
          <a:p>
            <a:r>
              <a:rPr lang="en-ID" sz="2400" b="1" dirty="0">
                <a:latin typeface="Batang" panose="02030600000101010101" pitchFamily="18" charset="-127"/>
                <a:ea typeface="Batang" panose="02030600000101010101" pitchFamily="18" charset="-127"/>
                <a:cs typeface="Segoe UI" panose="020B0502040204020203" pitchFamily="34" charset="0"/>
              </a:rPr>
              <a:t>Namun Persentase </a:t>
            </a:r>
            <a:r>
              <a:rPr lang="en-ID" sz="2400" b="1" dirty="0">
                <a:latin typeface="Aharoni" panose="02010803020104030203" pitchFamily="2" charset="-79"/>
                <a:ea typeface="Batang" panose="02030600000101010101" pitchFamily="18" charset="-127"/>
                <a:cs typeface="Aharoni" panose="02010803020104030203" pitchFamily="2" charset="-79"/>
              </a:rPr>
              <a:t>remaja yang tidak beribadah secara teratur meningkat</a:t>
            </a:r>
            <a:r>
              <a:rPr lang="en-ID" sz="2400" b="1" dirty="0">
                <a:latin typeface="Batang" panose="02030600000101010101" pitchFamily="18" charset="-127"/>
                <a:ea typeface="Batang" panose="02030600000101010101" pitchFamily="18" charset="-127"/>
                <a:cs typeface="Segoe UI" panose="020B0502040204020203" pitchFamily="34" charset="0"/>
              </a:rPr>
              <a:t> sesuai dengan kelompok umur.</a:t>
            </a:r>
          </a:p>
          <a:p>
            <a:endParaRPr lang="en-ID" sz="2400" b="1" dirty="0">
              <a:latin typeface="Batang" panose="02030600000101010101" pitchFamily="18" charset="-127"/>
              <a:ea typeface="Batang" panose="02030600000101010101" pitchFamily="18" charset="-127"/>
              <a:cs typeface="Segoe UI" panose="020B0502040204020203" pitchFamily="34" charset="0"/>
            </a:endParaRPr>
          </a:p>
          <a:p>
            <a:r>
              <a:rPr lang="en-ID" sz="2400" b="1" dirty="0">
                <a:latin typeface="Batang" panose="02030600000101010101" pitchFamily="18" charset="-127"/>
                <a:ea typeface="Batang" panose="02030600000101010101" pitchFamily="18" charset="-127"/>
                <a:cs typeface="Segoe UI" panose="020B0502040204020203" pitchFamily="34" charset="0"/>
              </a:rPr>
              <a:t>	usia 15-18 tahun 7,7% </a:t>
            </a:r>
            <a:r>
              <a:rPr lang="en-ID" sz="2400" b="1" dirty="0">
                <a:solidFill>
                  <a:srgbClr val="FF0000"/>
                </a:solidFill>
                <a:latin typeface="Arial Black" panose="020B0A04020102020204" pitchFamily="34" charset="0"/>
                <a:ea typeface="Batang" panose="02030600000101010101" pitchFamily="18" charset="-127"/>
                <a:cs typeface="Segoe UI" panose="020B0502040204020203" pitchFamily="34" charset="0"/>
              </a:rPr>
              <a:t>&gt;&gt; 10,2% pada usia 19-22 tahun &gt;&gt; 	13,7% pada usia 23-25.</a:t>
            </a:r>
          </a:p>
          <a:p>
            <a:r>
              <a:rPr lang="en-ID" sz="2400" b="1" dirty="0">
                <a:solidFill>
                  <a:srgbClr val="FF0000"/>
                </a:solidFill>
                <a:latin typeface="Arial Black" panose="020B0A04020102020204" pitchFamily="34" charset="0"/>
                <a:ea typeface="Batang" panose="02030600000101010101" pitchFamily="18" charset="-127"/>
                <a:cs typeface="Segoe UI" panose="020B0502040204020203" pitchFamily="34" charset="0"/>
              </a:rPr>
              <a:t>	</a:t>
            </a:r>
          </a:p>
        </p:txBody>
      </p:sp>
      <p:sp>
        <p:nvSpPr>
          <p:cNvPr id="10" name="TextBox 9">
            <a:extLst>
              <a:ext uri="{FF2B5EF4-FFF2-40B4-BE49-F238E27FC236}">
                <a16:creationId xmlns:a16="http://schemas.microsoft.com/office/drawing/2014/main" id="{75711B6F-20BB-4F0C-7E48-AE4DDA7FBB2C}"/>
              </a:ext>
            </a:extLst>
          </p:cNvPr>
          <p:cNvSpPr txBox="1"/>
          <p:nvPr/>
        </p:nvSpPr>
        <p:spPr>
          <a:xfrm>
            <a:off x="3684494" y="6167718"/>
            <a:ext cx="8220635" cy="338554"/>
          </a:xfrm>
          <a:prstGeom prst="rect">
            <a:avLst/>
          </a:prstGeom>
          <a:noFill/>
        </p:spPr>
        <p:txBody>
          <a:bodyPr wrap="square" rtlCol="0">
            <a:spAutoFit/>
          </a:bodyPr>
          <a:lstStyle/>
          <a:p>
            <a:pPr algn="r"/>
            <a:r>
              <a:rPr lang="en-US" sz="1600" i="1" dirty="0">
                <a:latin typeface="Times New Roman" panose="02020603050405020304" pitchFamily="18" charset="0"/>
                <a:cs typeface="Times New Roman" panose="02020603050405020304" pitchFamily="18" charset="0"/>
              </a:rPr>
              <a:t>*Youth</a:t>
            </a:r>
            <a:r>
              <a:rPr lang="en-US" sz="1600" dirty="0">
                <a:latin typeface="Times New Roman" panose="02020603050405020304" pitchFamily="18" charset="0"/>
                <a:cs typeface="Times New Roman" panose="02020603050405020304" pitchFamily="18" charset="0"/>
              </a:rPr>
              <a:t> atau kaum muda ialah mereka yang berada </a:t>
            </a:r>
            <a:r>
              <a:rPr lang="en-US" sz="1600" dirty="0" err="1">
                <a:latin typeface="Times New Roman" panose="02020603050405020304" pitchFamily="18" charset="0"/>
                <a:cs typeface="Times New Roman" panose="02020603050405020304" pitchFamily="18" charset="0"/>
              </a:rPr>
              <a:t>direntang</a:t>
            </a:r>
            <a:r>
              <a:rPr lang="en-US" sz="1600" dirty="0">
                <a:latin typeface="Times New Roman" panose="02020603050405020304" pitchFamily="18" charset="0"/>
                <a:cs typeface="Times New Roman" panose="02020603050405020304" pitchFamily="18" charset="0"/>
              </a:rPr>
              <a:t> usia 14 sampai 24 tahun</a:t>
            </a:r>
            <a:endParaRPr lang="en-ID" sz="1600"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D70161F8-4C37-3345-8D61-B393CE1BDBBE}"/>
              </a:ext>
            </a:extLst>
          </p:cNvPr>
          <p:cNvSpPr txBox="1"/>
          <p:nvPr/>
        </p:nvSpPr>
        <p:spPr>
          <a:xfrm>
            <a:off x="3684494" y="6409766"/>
            <a:ext cx="8220635" cy="369332"/>
          </a:xfrm>
          <a:prstGeom prst="rect">
            <a:avLst/>
          </a:prstGeom>
          <a:noFill/>
        </p:spPr>
        <p:txBody>
          <a:bodyPr wrap="square" rtlCol="0">
            <a:spAutoFit/>
          </a:bodyPr>
          <a:lstStyle/>
          <a:p>
            <a:pPr algn="r"/>
            <a:r>
              <a:rPr lang="en-US" sz="1600" dirty="0">
                <a:latin typeface="Times New Roman" panose="02020603050405020304" pitchFamily="18" charset="0"/>
                <a:cs typeface="Times New Roman" panose="02020603050405020304" pitchFamily="18" charset="0"/>
              </a:rPr>
              <a:t>dari laman </a:t>
            </a:r>
            <a:r>
              <a:rPr lang="en-US" sz="1800" i="1" dirty="0">
                <a:effectLst/>
                <a:highlight>
                  <a:srgbClr val="FFFF00"/>
                </a:highlight>
                <a:latin typeface="Times New Roman" panose="02020603050405020304" pitchFamily="18" charset="0"/>
                <a:ea typeface="SimSun" panose="02010600030101010101" pitchFamily="2" charset="-122"/>
              </a:rPr>
              <a:t>United Nation</a:t>
            </a:r>
            <a:endParaRPr lang="en-ID"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49613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C6D6964-83B1-7591-5D28-CE92C1F280E8}"/>
              </a:ext>
            </a:extLst>
          </p:cNvPr>
          <p:cNvSpPr txBox="1"/>
          <p:nvPr/>
        </p:nvSpPr>
        <p:spPr>
          <a:xfrm>
            <a:off x="883920" y="567964"/>
            <a:ext cx="13807440" cy="523220"/>
          </a:xfrm>
          <a:prstGeom prst="rect">
            <a:avLst/>
          </a:prstGeom>
          <a:noFill/>
        </p:spPr>
        <p:txBody>
          <a:bodyPr wrap="square" rtlCol="0">
            <a:spAutoFit/>
          </a:bodyPr>
          <a:lstStyle/>
          <a:p>
            <a:r>
              <a:rPr lang="en-ID" sz="2800" b="1" dirty="0">
                <a:latin typeface="Segoe UI" panose="020B0502040204020203" pitchFamily="34" charset="0"/>
                <a:cs typeface="Segoe UI" panose="020B0502040204020203" pitchFamily="34" charset="0"/>
              </a:rPr>
              <a:t>OECD Programme for International Student Assessment (PISA)</a:t>
            </a:r>
          </a:p>
        </p:txBody>
      </p:sp>
      <p:cxnSp>
        <p:nvCxnSpPr>
          <p:cNvPr id="3" name="Straight Connector 2">
            <a:extLst>
              <a:ext uri="{FF2B5EF4-FFF2-40B4-BE49-F238E27FC236}">
                <a16:creationId xmlns:a16="http://schemas.microsoft.com/office/drawing/2014/main" id="{9B137E59-178D-5971-026A-F2CDE5BF3039}"/>
              </a:ext>
            </a:extLst>
          </p:cNvPr>
          <p:cNvCxnSpPr>
            <a:cxnSpLocks/>
          </p:cNvCxnSpPr>
          <p:nvPr/>
        </p:nvCxnSpPr>
        <p:spPr>
          <a:xfrm>
            <a:off x="969264" y="1091184"/>
            <a:ext cx="2922016"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4221BC78-462D-8BD7-895C-34EC78D099C4}"/>
              </a:ext>
            </a:extLst>
          </p:cNvPr>
          <p:cNvSpPr txBox="1"/>
          <p:nvPr/>
        </p:nvSpPr>
        <p:spPr>
          <a:xfrm>
            <a:off x="883920" y="1207942"/>
            <a:ext cx="10302240" cy="1938992"/>
          </a:xfrm>
          <a:prstGeom prst="rect">
            <a:avLst/>
          </a:prstGeom>
          <a:noFill/>
        </p:spPr>
        <p:txBody>
          <a:bodyPr wrap="square" rtlCol="0">
            <a:spAutoFit/>
          </a:bodyPr>
          <a:lstStyle/>
          <a:p>
            <a:r>
              <a:rPr lang="en-US" sz="2400" b="1" dirty="0">
                <a:latin typeface="Batang" panose="02030600000101010101" pitchFamily="18" charset="-127"/>
                <a:ea typeface="Batang" panose="02030600000101010101" pitchFamily="18" charset="-127"/>
                <a:cs typeface="Segoe UI" panose="020B0502040204020203" pitchFamily="34" charset="0"/>
              </a:rPr>
              <a:t>2018 </a:t>
            </a:r>
            <a:r>
              <a:rPr lang="en-US" sz="2400" b="1" dirty="0">
                <a:solidFill>
                  <a:srgbClr val="FF0000"/>
                </a:solidFill>
                <a:latin typeface="Batang" panose="02030600000101010101" pitchFamily="18" charset="-127"/>
                <a:ea typeface="Batang" panose="02030600000101010101" pitchFamily="18" charset="-127"/>
                <a:cs typeface="Segoe UI" panose="020B0502040204020203" pitchFamily="34" charset="0"/>
              </a:rPr>
              <a:t>41% pelajar Indonesia </a:t>
            </a:r>
            <a:r>
              <a:rPr lang="en-US" sz="2400" b="1" dirty="0">
                <a:latin typeface="Batang" panose="02030600000101010101" pitchFamily="18" charset="-127"/>
                <a:ea typeface="Batang" panose="02030600000101010101" pitchFamily="18" charset="-127"/>
                <a:cs typeface="Segoe UI" panose="020B0502040204020203" pitchFamily="34" charset="0"/>
              </a:rPr>
              <a:t>mengatakan bahwa mereka telah 	diganggu setidaknya beberapa kali dalam sebulan.</a:t>
            </a:r>
          </a:p>
          <a:p>
            <a:r>
              <a:rPr lang="en-US" sz="2400" b="1" dirty="0">
                <a:latin typeface="Batang" panose="02030600000101010101" pitchFamily="18" charset="-127"/>
                <a:ea typeface="Batang" panose="02030600000101010101" pitchFamily="18" charset="-127"/>
                <a:cs typeface="Segoe UI" panose="020B0502040204020203" pitchFamily="34" charset="0"/>
              </a:rPr>
              <a:t>	</a:t>
            </a:r>
            <a:r>
              <a:rPr lang="en-US" sz="2400" b="1" dirty="0">
                <a:solidFill>
                  <a:srgbClr val="FF0000"/>
                </a:solidFill>
                <a:latin typeface="Batang" panose="02030600000101010101" pitchFamily="18" charset="-127"/>
                <a:ea typeface="Batang" panose="02030600000101010101" pitchFamily="18" charset="-127"/>
                <a:cs typeface="Segoe UI" panose="020B0502040204020203" pitchFamily="34" charset="0"/>
              </a:rPr>
              <a:t>80% siswa Indonesia </a:t>
            </a:r>
            <a:r>
              <a:rPr lang="en-US" sz="2400" b="1" dirty="0">
                <a:latin typeface="Batang" panose="02030600000101010101" pitchFamily="18" charset="-127"/>
                <a:ea typeface="Batang" panose="02030600000101010101" pitchFamily="18" charset="-127"/>
                <a:cs typeface="Segoe UI" panose="020B0502040204020203" pitchFamily="34" charset="0"/>
              </a:rPr>
              <a:t>mengakui bahwa mereka perlu membantu 	anak-anak yang ditindas</a:t>
            </a:r>
          </a:p>
          <a:p>
            <a:r>
              <a:rPr lang="en-ID" sz="2400" b="1" dirty="0">
                <a:latin typeface="Batang" panose="02030600000101010101" pitchFamily="18" charset="-127"/>
                <a:ea typeface="Batang" panose="02030600000101010101" pitchFamily="18" charset="-127"/>
                <a:cs typeface="Segoe UI" panose="020B0502040204020203" pitchFamily="34" charset="0"/>
              </a:rPr>
              <a:t>	</a:t>
            </a:r>
            <a:r>
              <a:rPr lang="en-ID" sz="2400" b="1" dirty="0">
                <a:solidFill>
                  <a:srgbClr val="FF0000"/>
                </a:solidFill>
                <a:latin typeface="Batang" panose="02030600000101010101" pitchFamily="18" charset="-127"/>
                <a:ea typeface="Batang" panose="02030600000101010101" pitchFamily="18" charset="-127"/>
                <a:cs typeface="Segoe UI" panose="020B0502040204020203" pitchFamily="34" charset="0"/>
              </a:rPr>
              <a:t>17% siswa </a:t>
            </a:r>
            <a:r>
              <a:rPr lang="en-ID" sz="2400" b="1" dirty="0">
                <a:latin typeface="Batang" panose="02030600000101010101" pitchFamily="18" charset="-127"/>
                <a:ea typeface="Batang" panose="02030600000101010101" pitchFamily="18" charset="-127"/>
                <a:cs typeface="Segoe UI" panose="020B0502040204020203" pitchFamily="34" charset="0"/>
              </a:rPr>
              <a:t>mengaku kesepian</a:t>
            </a:r>
          </a:p>
        </p:txBody>
      </p:sp>
      <p:pic>
        <p:nvPicPr>
          <p:cNvPr id="6" name="Picture 5">
            <a:extLst>
              <a:ext uri="{FF2B5EF4-FFF2-40B4-BE49-F238E27FC236}">
                <a16:creationId xmlns:a16="http://schemas.microsoft.com/office/drawing/2014/main" id="{4BD9D6B4-0E1B-8610-1A95-890DDB7A5A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3920" y="3815080"/>
            <a:ext cx="4785360" cy="2691765"/>
          </a:xfrm>
          <a:prstGeom prst="rect">
            <a:avLst/>
          </a:prstGeom>
        </p:spPr>
      </p:pic>
      <p:sp>
        <p:nvSpPr>
          <p:cNvPr id="7" name="TextBox 6">
            <a:extLst>
              <a:ext uri="{FF2B5EF4-FFF2-40B4-BE49-F238E27FC236}">
                <a16:creationId xmlns:a16="http://schemas.microsoft.com/office/drawing/2014/main" id="{4A3EDE26-99D2-68E8-7FAD-82BB7C90F7F2}"/>
              </a:ext>
            </a:extLst>
          </p:cNvPr>
          <p:cNvSpPr txBox="1"/>
          <p:nvPr/>
        </p:nvSpPr>
        <p:spPr>
          <a:xfrm>
            <a:off x="6132513" y="4172730"/>
            <a:ext cx="5364480" cy="1477328"/>
          </a:xfrm>
          <a:prstGeom prst="rect">
            <a:avLst/>
          </a:prstGeom>
          <a:noFill/>
        </p:spPr>
        <p:txBody>
          <a:bodyPr wrap="square" rtlCol="0">
            <a:spAutoFit/>
          </a:bodyPr>
          <a:lstStyle/>
          <a:p>
            <a:r>
              <a:rPr lang="en-ID" b="1" dirty="0">
                <a:latin typeface="Batang" panose="02030600000101010101" pitchFamily="18" charset="-127"/>
                <a:ea typeface="Batang" panose="02030600000101010101" pitchFamily="18" charset="-127"/>
              </a:rPr>
              <a:t>Seorang wanita yang ikut dalam uji coba beta Metaverse mengalami pelecehan, di mana ia diraba-raba. Dari pengakuannya ia mengalami pelecehan sewaktu menjalankan Metaverse, </a:t>
            </a:r>
            <a:r>
              <a:rPr lang="en-ID" b="1" dirty="0" err="1">
                <a:latin typeface="Batang" panose="02030600000101010101" pitchFamily="18" charset="-127"/>
                <a:ea typeface="Batang" panose="02030600000101010101" pitchFamily="18" charset="-127"/>
              </a:rPr>
              <a:t>digame</a:t>
            </a:r>
            <a:r>
              <a:rPr lang="en-ID" b="1" dirty="0">
                <a:latin typeface="Batang" panose="02030600000101010101" pitchFamily="18" charset="-127"/>
                <a:ea typeface="Batang" panose="02030600000101010101" pitchFamily="18" charset="-127"/>
              </a:rPr>
              <a:t> Horizon Worlds.</a:t>
            </a:r>
          </a:p>
        </p:txBody>
      </p:sp>
    </p:spTree>
    <p:extLst>
      <p:ext uri="{BB962C8B-B14F-4D97-AF65-F5344CB8AC3E}">
        <p14:creationId xmlns:p14="http://schemas.microsoft.com/office/powerpoint/2010/main" val="34823887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2EA7CC72-6934-C4AF-818B-7BAA3B681E6D}"/>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Fokus dan Sub Fokus</a:t>
            </a:r>
          </a:p>
        </p:txBody>
      </p:sp>
      <p:cxnSp>
        <p:nvCxnSpPr>
          <p:cNvPr id="3" name="Straight Connector 2">
            <a:extLst>
              <a:ext uri="{FF2B5EF4-FFF2-40B4-BE49-F238E27FC236}">
                <a16:creationId xmlns:a16="http://schemas.microsoft.com/office/drawing/2014/main" id="{860385D4-6E17-2C84-8687-67183539153E}"/>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CC539629-4CCD-4A2B-1E6B-CAAE9912783B}"/>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4">
            <a:extLst>
              <a:ext uri="{FF2B5EF4-FFF2-40B4-BE49-F238E27FC236}">
                <a16:creationId xmlns:a16="http://schemas.microsoft.com/office/drawing/2014/main" id="{E71FBB6D-FA32-619B-F476-D5A19FAA7018}"/>
              </a:ext>
            </a:extLst>
          </p:cNvPr>
          <p:cNvSpPr txBox="1"/>
          <p:nvPr/>
        </p:nvSpPr>
        <p:spPr>
          <a:xfrm>
            <a:off x="984083" y="1341755"/>
            <a:ext cx="10500186" cy="1200329"/>
          </a:xfrm>
          <a:prstGeom prst="rect">
            <a:avLst/>
          </a:prstGeom>
          <a:noFill/>
        </p:spPr>
        <p:txBody>
          <a:bodyPr wrap="square" rtlCol="0">
            <a:spAutoFit/>
          </a:bodyPr>
          <a:lstStyle/>
          <a:p>
            <a:pPr algn="ctr"/>
            <a:r>
              <a:rPr lang="en-ID" sz="2400" b="1" dirty="0">
                <a:latin typeface="Segoe UI" panose="020B0502040204020203" pitchFamily="34" charset="0"/>
                <a:cs typeface="Segoe UI" panose="020B0502040204020203" pitchFamily="34" charset="0"/>
              </a:rPr>
              <a:t>Kajian Teologis 2 Petrus 1:5-7 Dan Aplikasinya Dalam Pertumbuhan Pengenalan Akan ALLAH Di MDC Youth GKPB Masa Depan Cerah Surabaya </a:t>
            </a:r>
            <a:r>
              <a:rPr lang="en-ID" sz="2400" b="1" dirty="0" err="1">
                <a:latin typeface="Segoe UI" panose="020B0502040204020203" pitchFamily="34" charset="0"/>
                <a:cs typeface="Segoe UI" panose="020B0502040204020203" pitchFamily="34" charset="0"/>
              </a:rPr>
              <a:t>Ciputra</a:t>
            </a:r>
            <a:r>
              <a:rPr lang="en-ID" sz="2400" b="1" dirty="0">
                <a:latin typeface="Segoe UI" panose="020B0502040204020203" pitchFamily="34" charset="0"/>
                <a:cs typeface="Segoe UI" panose="020B0502040204020203" pitchFamily="34" charset="0"/>
              </a:rPr>
              <a:t> World.</a:t>
            </a:r>
          </a:p>
        </p:txBody>
      </p:sp>
      <p:sp>
        <p:nvSpPr>
          <p:cNvPr id="6" name="TextBox 5">
            <a:extLst>
              <a:ext uri="{FF2B5EF4-FFF2-40B4-BE49-F238E27FC236}">
                <a16:creationId xmlns:a16="http://schemas.microsoft.com/office/drawing/2014/main" id="{4DD41163-5F1E-478C-3554-2F1C30EBA3B2}"/>
              </a:ext>
            </a:extLst>
          </p:cNvPr>
          <p:cNvSpPr txBox="1"/>
          <p:nvPr/>
        </p:nvSpPr>
        <p:spPr>
          <a:xfrm>
            <a:off x="2182368" y="3207921"/>
            <a:ext cx="7936992" cy="1938992"/>
          </a:xfrm>
          <a:prstGeom prst="rect">
            <a:avLst/>
          </a:prstGeom>
          <a:noFill/>
        </p:spPr>
        <p:txBody>
          <a:bodyPr wrap="square" rtlCol="0">
            <a:spAutoFit/>
          </a:bodyPr>
          <a:lstStyle/>
          <a:p>
            <a:pPr marL="342900" lvl="0" indent="-342900" algn="just">
              <a:buFont typeface="+mj-lt"/>
              <a:buAutoNum type="arabicPeriod"/>
            </a:pPr>
            <a:r>
              <a:rPr lang="zh-CN" sz="2400" dirty="0">
                <a:effectLst/>
                <a:latin typeface="Segoe UI" panose="020B0502040204020203" pitchFamily="34" charset="0"/>
                <a:ea typeface="Times New Roman" panose="02020603050405020304" pitchFamily="18" charset="0"/>
                <a:cs typeface="Segoe UI" panose="020B0502040204020203" pitchFamily="34" charset="0"/>
              </a:rPr>
              <a:t>Kajian Teologis 2 Petrus 1:5-7.</a:t>
            </a:r>
            <a:endParaRPr lang="en-ID" sz="2400" dirty="0">
              <a:effectLst/>
              <a:latin typeface="Segoe UI" panose="020B0502040204020203" pitchFamily="34" charset="0"/>
              <a:ea typeface="SimSun" panose="02010600030101010101" pitchFamily="2" charset="-122"/>
              <a:cs typeface="Segoe UI" panose="020B0502040204020203" pitchFamily="34" charset="0"/>
            </a:endParaRPr>
          </a:p>
          <a:p>
            <a:pPr marL="342900" lvl="0" indent="-342900" algn="just">
              <a:buFont typeface="+mj-lt"/>
              <a:buAutoNum type="arabicPeriod"/>
            </a:pPr>
            <a:r>
              <a:rPr lang="zh-CN" sz="2400" dirty="0">
                <a:effectLst/>
                <a:latin typeface="Segoe UI" panose="020B0502040204020203" pitchFamily="34" charset="0"/>
                <a:ea typeface="Times New Roman" panose="02020603050405020304" pitchFamily="18" charset="0"/>
                <a:cs typeface="Segoe UI" panose="020B0502040204020203" pitchFamily="34" charset="0"/>
              </a:rPr>
              <a:t>Pertumbuhan Pengenalan Akan ALLAH.</a:t>
            </a:r>
            <a:endParaRPr lang="en-ID" sz="2400" dirty="0">
              <a:effectLst/>
              <a:latin typeface="Segoe UI" panose="020B0502040204020203" pitchFamily="34" charset="0"/>
              <a:ea typeface="SimSun" panose="02010600030101010101" pitchFamily="2" charset="-122"/>
              <a:cs typeface="Segoe UI" panose="020B0502040204020203" pitchFamily="34" charset="0"/>
            </a:endParaRPr>
          </a:p>
          <a:p>
            <a:pPr marL="342900" lvl="0" indent="-342900" algn="just">
              <a:spcAft>
                <a:spcPts val="800"/>
              </a:spcAft>
              <a:buFont typeface="+mj-lt"/>
              <a:buAutoNum type="arabicPeriod"/>
            </a:pPr>
            <a:r>
              <a:rPr lang="zh-CN" sz="2400" dirty="0">
                <a:effectLst/>
                <a:latin typeface="Segoe UI" panose="020B0502040204020203" pitchFamily="34" charset="0"/>
                <a:ea typeface="Times New Roman" panose="02020603050405020304" pitchFamily="18" charset="0"/>
                <a:cs typeface="Segoe UI" panose="020B0502040204020203" pitchFamily="34" charset="0"/>
              </a:rPr>
              <a:t>Kajian Teologis 2 Petrus 1:5-7 Dan Aplikasinya Dalam Pertumbuhan Pengenalan Akan ALLAH Di </a:t>
            </a:r>
            <a:r>
              <a:rPr lang="en-US" sz="2400" dirty="0">
                <a:effectLst/>
                <a:latin typeface="Segoe UI" panose="020B0502040204020203" pitchFamily="34" charset="0"/>
                <a:ea typeface="SimSun" panose="02010600030101010101" pitchFamily="2" charset="-122"/>
                <a:cs typeface="Segoe UI" panose="020B0502040204020203" pitchFamily="34" charset="0"/>
              </a:rPr>
              <a:t>MDC Youth </a:t>
            </a:r>
            <a:r>
              <a:rPr lang="zh-CN" sz="2400" dirty="0">
                <a:effectLst/>
                <a:latin typeface="Segoe UI" panose="020B0502040204020203" pitchFamily="34" charset="0"/>
                <a:ea typeface="Times New Roman" panose="02020603050405020304" pitchFamily="18" charset="0"/>
                <a:cs typeface="Segoe UI" panose="020B0502040204020203" pitchFamily="34" charset="0"/>
              </a:rPr>
              <a:t>GKPB Masa Depan Cerah Surabaya</a:t>
            </a:r>
            <a:r>
              <a:rPr lang="en-US" sz="2400" dirty="0">
                <a:effectLst/>
                <a:latin typeface="Segoe UI" panose="020B0502040204020203" pitchFamily="34" charset="0"/>
                <a:ea typeface="SimSun" panose="02010600030101010101" pitchFamily="2" charset="-122"/>
                <a:cs typeface="Segoe UI" panose="020B0502040204020203" pitchFamily="34" charset="0"/>
              </a:rPr>
              <a:t> </a:t>
            </a:r>
            <a:r>
              <a:rPr lang="en-US" sz="2400" dirty="0" err="1">
                <a:effectLst/>
                <a:latin typeface="Segoe UI" panose="020B0502040204020203" pitchFamily="34" charset="0"/>
                <a:ea typeface="SimSun" panose="02010600030101010101" pitchFamily="2" charset="-122"/>
                <a:cs typeface="Segoe UI" panose="020B0502040204020203" pitchFamily="34" charset="0"/>
              </a:rPr>
              <a:t>Ciputra</a:t>
            </a:r>
            <a:r>
              <a:rPr lang="en-US" sz="2400" dirty="0">
                <a:effectLst/>
                <a:latin typeface="Segoe UI" panose="020B0502040204020203" pitchFamily="34" charset="0"/>
                <a:ea typeface="SimSun" panose="02010600030101010101" pitchFamily="2" charset="-122"/>
                <a:cs typeface="Segoe UI" panose="020B0502040204020203" pitchFamily="34" charset="0"/>
              </a:rPr>
              <a:t> World</a:t>
            </a:r>
            <a:r>
              <a:rPr lang="zh-CN" sz="2400" dirty="0">
                <a:effectLst/>
                <a:latin typeface="Segoe UI" panose="020B0502040204020203" pitchFamily="34" charset="0"/>
                <a:ea typeface="Times New Roman" panose="02020603050405020304" pitchFamily="18" charset="0"/>
                <a:cs typeface="Segoe UI" panose="020B0502040204020203" pitchFamily="34" charset="0"/>
              </a:rPr>
              <a:t>.</a:t>
            </a:r>
            <a:endParaRPr lang="en-ID" sz="2400" dirty="0">
              <a:effectLst/>
              <a:latin typeface="Segoe UI" panose="020B0502040204020203" pitchFamily="34" charset="0"/>
              <a:ea typeface="SimSun" panose="02010600030101010101" pitchFamily="2" charset="-122"/>
              <a:cs typeface="Segoe UI" panose="020B0502040204020203" pitchFamily="34" charset="0"/>
            </a:endParaRPr>
          </a:p>
        </p:txBody>
      </p:sp>
    </p:spTree>
    <p:extLst>
      <p:ext uri="{BB962C8B-B14F-4D97-AF65-F5344CB8AC3E}">
        <p14:creationId xmlns:p14="http://schemas.microsoft.com/office/powerpoint/2010/main" val="41058391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2EA7CC72-6934-C4AF-818B-7BAA3B681E6D}"/>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Rumusan Masalah</a:t>
            </a:r>
          </a:p>
        </p:txBody>
      </p:sp>
      <p:cxnSp>
        <p:nvCxnSpPr>
          <p:cNvPr id="3" name="Straight Connector 2">
            <a:extLst>
              <a:ext uri="{FF2B5EF4-FFF2-40B4-BE49-F238E27FC236}">
                <a16:creationId xmlns:a16="http://schemas.microsoft.com/office/drawing/2014/main" id="{860385D4-6E17-2C84-8687-67183539153E}"/>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CC539629-4CCD-4A2B-1E6B-CAAE9912783B}"/>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4">
            <a:extLst>
              <a:ext uri="{FF2B5EF4-FFF2-40B4-BE49-F238E27FC236}">
                <a16:creationId xmlns:a16="http://schemas.microsoft.com/office/drawing/2014/main" id="{E71FBB6D-FA32-619B-F476-D5A19FAA7018}"/>
              </a:ext>
            </a:extLst>
          </p:cNvPr>
          <p:cNvSpPr txBox="1"/>
          <p:nvPr/>
        </p:nvSpPr>
        <p:spPr>
          <a:xfrm>
            <a:off x="984083" y="1341755"/>
            <a:ext cx="10500186" cy="1200329"/>
          </a:xfrm>
          <a:prstGeom prst="rect">
            <a:avLst/>
          </a:prstGeom>
          <a:noFill/>
        </p:spPr>
        <p:txBody>
          <a:bodyPr wrap="square" rtlCol="0">
            <a:spAutoFit/>
          </a:bodyPr>
          <a:lstStyle/>
          <a:p>
            <a:pPr algn="ctr"/>
            <a:r>
              <a:rPr lang="en-ID" sz="2400" b="1" dirty="0">
                <a:latin typeface="Segoe UI" panose="020B0502040204020203" pitchFamily="34" charset="0"/>
                <a:cs typeface="Segoe UI" panose="020B0502040204020203" pitchFamily="34" charset="0"/>
              </a:rPr>
              <a:t>Kajian Teologis 2 Petrus 1:5-7 Dan Aplikasinya Dalam Pertumbuhan Pengenalan Akan ALLAH Di MDC Youth GKPB Masa Depan Cerah Surabaya </a:t>
            </a:r>
            <a:r>
              <a:rPr lang="en-ID" sz="2400" b="1" dirty="0" err="1">
                <a:latin typeface="Segoe UI" panose="020B0502040204020203" pitchFamily="34" charset="0"/>
                <a:cs typeface="Segoe UI" panose="020B0502040204020203" pitchFamily="34" charset="0"/>
              </a:rPr>
              <a:t>Ciputra</a:t>
            </a:r>
            <a:r>
              <a:rPr lang="en-ID" sz="2400" b="1" dirty="0">
                <a:latin typeface="Segoe UI" panose="020B0502040204020203" pitchFamily="34" charset="0"/>
                <a:cs typeface="Segoe UI" panose="020B0502040204020203" pitchFamily="34" charset="0"/>
              </a:rPr>
              <a:t> World.</a:t>
            </a:r>
          </a:p>
        </p:txBody>
      </p:sp>
      <p:sp>
        <p:nvSpPr>
          <p:cNvPr id="6" name="TextBox 5">
            <a:extLst>
              <a:ext uri="{FF2B5EF4-FFF2-40B4-BE49-F238E27FC236}">
                <a16:creationId xmlns:a16="http://schemas.microsoft.com/office/drawing/2014/main" id="{4DD41163-5F1E-478C-3554-2F1C30EBA3B2}"/>
              </a:ext>
            </a:extLst>
          </p:cNvPr>
          <p:cNvSpPr txBox="1"/>
          <p:nvPr/>
        </p:nvSpPr>
        <p:spPr>
          <a:xfrm>
            <a:off x="1748117" y="3207921"/>
            <a:ext cx="8758517" cy="2041585"/>
          </a:xfrm>
          <a:prstGeom prst="rect">
            <a:avLst/>
          </a:prstGeom>
          <a:noFill/>
        </p:spPr>
        <p:txBody>
          <a:bodyPr wrap="square" rtlCol="0">
            <a:spAutoFit/>
          </a:bodyPr>
          <a:lstStyle/>
          <a:p>
            <a:pPr marL="342900" lvl="0" indent="-342900" algn="just">
              <a:buFont typeface="+mj-lt"/>
              <a:buAutoNum type="arabicPeriod"/>
            </a:pPr>
            <a:r>
              <a:rPr lang="zh-CN" sz="2400" dirty="0">
                <a:effectLst/>
                <a:latin typeface="Segoe UI" panose="020B0502040204020203" pitchFamily="34" charset="0"/>
                <a:ea typeface="Batang" panose="02030600000101010101" pitchFamily="18" charset="-127"/>
                <a:cs typeface="Segoe UI" panose="020B0502040204020203" pitchFamily="34" charset="0"/>
              </a:rPr>
              <a:t>Bagaimana Kajian Teologis 2 Petrus 1:5-7 ?.</a:t>
            </a:r>
            <a:endParaRPr lang="en-ID" sz="2400" dirty="0">
              <a:effectLst/>
              <a:latin typeface="Segoe UI" panose="020B0502040204020203" pitchFamily="34" charset="0"/>
              <a:ea typeface="Batang" panose="02030600000101010101" pitchFamily="18" charset="-127"/>
              <a:cs typeface="Segoe UI" panose="020B0502040204020203" pitchFamily="34" charset="0"/>
            </a:endParaRPr>
          </a:p>
          <a:p>
            <a:pPr marL="342900" lvl="0" indent="-342900" algn="just">
              <a:spcAft>
                <a:spcPts val="800"/>
              </a:spcAft>
              <a:buFont typeface="+mj-lt"/>
              <a:buAutoNum type="arabicPeriod"/>
            </a:pPr>
            <a:r>
              <a:rPr lang="zh-CN" sz="2400" dirty="0">
                <a:effectLst/>
                <a:latin typeface="Segoe UI" panose="020B0502040204020203" pitchFamily="34" charset="0"/>
                <a:ea typeface="Batang" panose="02030600000101010101" pitchFamily="18" charset="-127"/>
                <a:cs typeface="Segoe UI" panose="020B0502040204020203" pitchFamily="34" charset="0"/>
              </a:rPr>
              <a:t>Apa itu Pertumbuhan Pengenalan Akan ALLAH ?.</a:t>
            </a:r>
            <a:endParaRPr lang="en-ID" altLang="zh-CN" sz="2400" dirty="0">
              <a:latin typeface="Segoe UI" panose="020B0502040204020203" pitchFamily="34" charset="0"/>
              <a:ea typeface="Batang" panose="02030600000101010101" pitchFamily="18" charset="-127"/>
              <a:cs typeface="Segoe UI" panose="020B0502040204020203" pitchFamily="34" charset="0"/>
            </a:endParaRPr>
          </a:p>
          <a:p>
            <a:pPr marL="342900" lvl="0" indent="-342900" algn="just">
              <a:spcAft>
                <a:spcPts val="800"/>
              </a:spcAft>
              <a:buFont typeface="+mj-lt"/>
              <a:buAutoNum type="arabicPeriod"/>
            </a:pPr>
            <a:r>
              <a:rPr lang="id-ID" sz="2400" dirty="0">
                <a:effectLst/>
                <a:latin typeface="Segoe UI" panose="020B0502040204020203" pitchFamily="34" charset="0"/>
                <a:ea typeface="Batang" panose="02030600000101010101" pitchFamily="18" charset="-127"/>
                <a:cs typeface="Segoe UI" panose="020B0502040204020203" pitchFamily="34" charset="0"/>
              </a:rPr>
              <a:t>Bagaimana kajian teologis 2 Petrus 1:5-7 dan aplikasinya dalam pertumbuhan pengenalan akan ALLAH Di </a:t>
            </a:r>
            <a:r>
              <a:rPr lang="en-US" sz="2400" dirty="0">
                <a:effectLst/>
                <a:latin typeface="Segoe UI" panose="020B0502040204020203" pitchFamily="34" charset="0"/>
                <a:ea typeface="Batang" panose="02030600000101010101" pitchFamily="18" charset="-127"/>
                <a:cs typeface="Segoe UI" panose="020B0502040204020203" pitchFamily="34" charset="0"/>
              </a:rPr>
              <a:t>MDC Youth </a:t>
            </a:r>
            <a:r>
              <a:rPr lang="id-ID" sz="2400" dirty="0">
                <a:effectLst/>
                <a:latin typeface="Segoe UI" panose="020B0502040204020203" pitchFamily="34" charset="0"/>
                <a:ea typeface="Batang" panose="02030600000101010101" pitchFamily="18" charset="-127"/>
                <a:cs typeface="Segoe UI" panose="020B0502040204020203" pitchFamily="34" charset="0"/>
              </a:rPr>
              <a:t>GKPB Masa Depan Cerah Surabaya</a:t>
            </a:r>
            <a:r>
              <a:rPr lang="en-US" sz="2400" dirty="0">
                <a:effectLst/>
                <a:latin typeface="Segoe UI" panose="020B0502040204020203" pitchFamily="34" charset="0"/>
                <a:ea typeface="Batang" panose="02030600000101010101" pitchFamily="18" charset="-127"/>
                <a:cs typeface="Segoe UI" panose="020B0502040204020203" pitchFamily="34" charset="0"/>
              </a:rPr>
              <a:t> </a:t>
            </a:r>
            <a:r>
              <a:rPr lang="en-US" sz="2400" dirty="0" err="1">
                <a:effectLst/>
                <a:latin typeface="Segoe UI" panose="020B0502040204020203" pitchFamily="34" charset="0"/>
                <a:ea typeface="Batang" panose="02030600000101010101" pitchFamily="18" charset="-127"/>
                <a:cs typeface="Segoe UI" panose="020B0502040204020203" pitchFamily="34" charset="0"/>
              </a:rPr>
              <a:t>Ciputra</a:t>
            </a:r>
            <a:r>
              <a:rPr lang="en-US" sz="2400" dirty="0">
                <a:effectLst/>
                <a:latin typeface="Segoe UI" panose="020B0502040204020203" pitchFamily="34" charset="0"/>
                <a:ea typeface="Batang" panose="02030600000101010101" pitchFamily="18" charset="-127"/>
                <a:cs typeface="Segoe UI" panose="020B0502040204020203" pitchFamily="34" charset="0"/>
              </a:rPr>
              <a:t> World</a:t>
            </a:r>
            <a:r>
              <a:rPr lang="id-ID" sz="2400" dirty="0">
                <a:effectLst/>
                <a:latin typeface="Segoe UI" panose="020B0502040204020203" pitchFamily="34" charset="0"/>
                <a:ea typeface="Batang" panose="02030600000101010101" pitchFamily="18" charset="-127"/>
                <a:cs typeface="Segoe UI" panose="020B0502040204020203" pitchFamily="34" charset="0"/>
              </a:rPr>
              <a:t> ?.</a:t>
            </a:r>
            <a:endParaRPr lang="en-ID" sz="3200" dirty="0">
              <a:effectLst/>
              <a:latin typeface="Segoe UI" panose="020B0502040204020203" pitchFamily="34" charset="0"/>
              <a:ea typeface="Batang" panose="02030600000101010101" pitchFamily="18" charset="-127"/>
              <a:cs typeface="Segoe UI" panose="020B0502040204020203" pitchFamily="34" charset="0"/>
            </a:endParaRPr>
          </a:p>
        </p:txBody>
      </p:sp>
    </p:spTree>
    <p:extLst>
      <p:ext uri="{BB962C8B-B14F-4D97-AF65-F5344CB8AC3E}">
        <p14:creationId xmlns:p14="http://schemas.microsoft.com/office/powerpoint/2010/main" val="30708554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2BEAD52F-0B99-7B1B-1CC6-54ED96EE25DC}"/>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Manfaat Penelitian</a:t>
            </a:r>
          </a:p>
        </p:txBody>
      </p:sp>
      <p:cxnSp>
        <p:nvCxnSpPr>
          <p:cNvPr id="3" name="Straight Connector 2">
            <a:extLst>
              <a:ext uri="{FF2B5EF4-FFF2-40B4-BE49-F238E27FC236}">
                <a16:creationId xmlns:a16="http://schemas.microsoft.com/office/drawing/2014/main" id="{E9F2A7D7-84D4-A0EA-5991-CDAA9A7D3114}"/>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DE871E33-625C-90C3-232B-86E9D8DA1ADE}"/>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Rectangle 4">
            <a:extLst>
              <a:ext uri="{FF2B5EF4-FFF2-40B4-BE49-F238E27FC236}">
                <a16:creationId xmlns:a16="http://schemas.microsoft.com/office/drawing/2014/main" id="{02AA8420-05D2-8ECE-976F-6EE6C4CFA129}"/>
              </a:ext>
            </a:extLst>
          </p:cNvPr>
          <p:cNvSpPr/>
          <p:nvPr/>
        </p:nvSpPr>
        <p:spPr>
          <a:xfrm>
            <a:off x="0" y="1971042"/>
            <a:ext cx="5740401" cy="3616958"/>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 name="Rectangle 5">
            <a:extLst>
              <a:ext uri="{FF2B5EF4-FFF2-40B4-BE49-F238E27FC236}">
                <a16:creationId xmlns:a16="http://schemas.microsoft.com/office/drawing/2014/main" id="{11ECF185-F064-90BE-8DEC-5A26CBA2CCEA}"/>
              </a:ext>
            </a:extLst>
          </p:cNvPr>
          <p:cNvSpPr/>
          <p:nvPr/>
        </p:nvSpPr>
        <p:spPr>
          <a:xfrm>
            <a:off x="6451600" y="1950722"/>
            <a:ext cx="5746433" cy="3616958"/>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7" name="TextBox 6">
            <a:extLst>
              <a:ext uri="{FF2B5EF4-FFF2-40B4-BE49-F238E27FC236}">
                <a16:creationId xmlns:a16="http://schemas.microsoft.com/office/drawing/2014/main" id="{7CCF6B0F-CC4E-02A3-DDF0-0D14363F6C44}"/>
              </a:ext>
            </a:extLst>
          </p:cNvPr>
          <p:cNvSpPr txBox="1"/>
          <p:nvPr/>
        </p:nvSpPr>
        <p:spPr>
          <a:xfrm>
            <a:off x="162560" y="1950722"/>
            <a:ext cx="2915920" cy="707886"/>
          </a:xfrm>
          <a:prstGeom prst="rect">
            <a:avLst/>
          </a:prstGeom>
          <a:noFill/>
        </p:spPr>
        <p:txBody>
          <a:bodyPr wrap="square" rtlCol="0">
            <a:spAutoFit/>
          </a:bodyPr>
          <a:lstStyle/>
          <a:p>
            <a:r>
              <a:rPr lang="en-US" sz="4000" dirty="0" err="1">
                <a:solidFill>
                  <a:srgbClr val="FF0000"/>
                </a:solidFill>
                <a:latin typeface="Segoe UI" panose="020B0502040204020203" pitchFamily="34" charset="0"/>
                <a:cs typeface="Segoe UI" panose="020B0502040204020203" pitchFamily="34" charset="0"/>
              </a:rPr>
              <a:t>Teoritis</a:t>
            </a:r>
            <a:endParaRPr lang="en-ID" sz="4000" dirty="0">
              <a:solidFill>
                <a:srgbClr val="FF0000"/>
              </a:solidFill>
              <a:latin typeface="Segoe UI"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3C3C1874-0046-0FA5-D069-786F9BE4676F}"/>
              </a:ext>
            </a:extLst>
          </p:cNvPr>
          <p:cNvSpPr txBox="1"/>
          <p:nvPr/>
        </p:nvSpPr>
        <p:spPr>
          <a:xfrm>
            <a:off x="10076093" y="1869441"/>
            <a:ext cx="2032000" cy="707886"/>
          </a:xfrm>
          <a:prstGeom prst="rect">
            <a:avLst/>
          </a:prstGeom>
          <a:noFill/>
        </p:spPr>
        <p:txBody>
          <a:bodyPr wrap="square" rtlCol="0">
            <a:spAutoFit/>
          </a:bodyPr>
          <a:lstStyle/>
          <a:p>
            <a:pPr algn="r"/>
            <a:r>
              <a:rPr lang="en-US" sz="4000" dirty="0">
                <a:solidFill>
                  <a:srgbClr val="FF0000"/>
                </a:solidFill>
                <a:latin typeface="Segoe UI" panose="020B0502040204020203" pitchFamily="34" charset="0"/>
                <a:cs typeface="Segoe UI" panose="020B0502040204020203" pitchFamily="34" charset="0"/>
              </a:rPr>
              <a:t>Praktis</a:t>
            </a:r>
            <a:endParaRPr lang="en-ID" sz="4000" dirty="0">
              <a:solidFill>
                <a:srgbClr val="FF0000"/>
              </a:solidFill>
              <a:latin typeface="Segoe UI" panose="020B0502040204020203" pitchFamily="34" charset="0"/>
              <a:cs typeface="Segoe UI" panose="020B0502040204020203" pitchFamily="34" charset="0"/>
            </a:endParaRPr>
          </a:p>
        </p:txBody>
      </p:sp>
      <p:sp>
        <p:nvSpPr>
          <p:cNvPr id="9" name="TextBox 8">
            <a:extLst>
              <a:ext uri="{FF2B5EF4-FFF2-40B4-BE49-F238E27FC236}">
                <a16:creationId xmlns:a16="http://schemas.microsoft.com/office/drawing/2014/main" id="{86D399E2-22D5-7F3A-7C90-99EE3097FE7C}"/>
              </a:ext>
            </a:extLst>
          </p:cNvPr>
          <p:cNvSpPr txBox="1"/>
          <p:nvPr/>
        </p:nvSpPr>
        <p:spPr>
          <a:xfrm>
            <a:off x="355600" y="2926080"/>
            <a:ext cx="4775200" cy="1938992"/>
          </a:xfrm>
          <a:prstGeom prst="rect">
            <a:avLst/>
          </a:prstGeom>
          <a:noFill/>
        </p:spPr>
        <p:txBody>
          <a:bodyPr wrap="square" rtlCol="0">
            <a:spAutoFit/>
          </a:bodyPr>
          <a:lstStyle/>
          <a:p>
            <a:r>
              <a:rPr lang="en-US" sz="2400" dirty="0">
                <a:latin typeface="Segoe UI" panose="020B0502040204020203" pitchFamily="34" charset="0"/>
                <a:cs typeface="Segoe UI" panose="020B0502040204020203" pitchFamily="34" charset="0"/>
              </a:rPr>
              <a:t>Menambah wawasan ilmu dan pengetahuan tentang kajian 2 Petrus 1:5-7 dan aplikasinya dalam pertumbuhan pengenalan akan Allah</a:t>
            </a:r>
            <a:endParaRPr lang="en-ID" sz="2400" dirty="0">
              <a:latin typeface="Segoe UI" panose="020B0502040204020203" pitchFamily="34" charset="0"/>
              <a:cs typeface="Segoe UI" panose="020B0502040204020203" pitchFamily="34" charset="0"/>
            </a:endParaRPr>
          </a:p>
        </p:txBody>
      </p:sp>
      <p:sp>
        <p:nvSpPr>
          <p:cNvPr id="10" name="TextBox 9">
            <a:extLst>
              <a:ext uri="{FF2B5EF4-FFF2-40B4-BE49-F238E27FC236}">
                <a16:creationId xmlns:a16="http://schemas.microsoft.com/office/drawing/2014/main" id="{B24DFCED-47DC-6AA1-C41F-B81634FD4A28}"/>
              </a:ext>
            </a:extLst>
          </p:cNvPr>
          <p:cNvSpPr txBox="1"/>
          <p:nvPr/>
        </p:nvSpPr>
        <p:spPr>
          <a:xfrm>
            <a:off x="7416800" y="2672080"/>
            <a:ext cx="4775200" cy="2677656"/>
          </a:xfrm>
          <a:prstGeom prst="rect">
            <a:avLst/>
          </a:prstGeom>
          <a:noFill/>
        </p:spPr>
        <p:txBody>
          <a:bodyPr wrap="square" rtlCol="0">
            <a:spAutoFit/>
          </a:bodyPr>
          <a:lstStyle/>
          <a:p>
            <a:pPr marL="342900" indent="-342900">
              <a:buFont typeface="Arial" panose="020B0604020202020204" pitchFamily="34" charset="0"/>
              <a:buChar char="•"/>
            </a:pPr>
            <a:r>
              <a:rPr lang="en-ID" sz="2400" dirty="0">
                <a:latin typeface="Segoe UI" panose="020B0502040204020203" pitchFamily="34" charset="0"/>
                <a:cs typeface="Segoe UI" panose="020B0502040204020203" pitchFamily="34" charset="0"/>
              </a:rPr>
              <a:t>Bagi orang tua</a:t>
            </a:r>
          </a:p>
          <a:p>
            <a:pPr marL="342900" indent="-342900">
              <a:buFont typeface="Arial" panose="020B0604020202020204" pitchFamily="34" charset="0"/>
              <a:buChar char="•"/>
            </a:pPr>
            <a:r>
              <a:rPr lang="en-ID" sz="2400" dirty="0">
                <a:latin typeface="Segoe UI" panose="020B0502040204020203" pitchFamily="34" charset="0"/>
                <a:cs typeface="Segoe UI" panose="020B0502040204020203" pitchFamily="34" charset="0"/>
              </a:rPr>
              <a:t>Bagi kaum muda</a:t>
            </a:r>
          </a:p>
          <a:p>
            <a:pPr marL="342900" indent="-342900">
              <a:buFont typeface="Arial" panose="020B0604020202020204" pitchFamily="34" charset="0"/>
              <a:buChar char="•"/>
            </a:pPr>
            <a:r>
              <a:rPr lang="es-ES" sz="2400" dirty="0">
                <a:latin typeface="Segoe UI" panose="020B0502040204020203" pitchFamily="34" charset="0"/>
                <a:cs typeface="Segoe UI" panose="020B0502040204020203" pitchFamily="34" charset="0"/>
              </a:rPr>
              <a:t>Bagi para pendidik dan pengajar gereja</a:t>
            </a:r>
            <a:endParaRPr lang="en-ID" sz="2400" dirty="0">
              <a:latin typeface="Segoe UI" panose="020B0502040204020203" pitchFamily="34" charset="0"/>
              <a:cs typeface="Segoe UI" panose="020B0502040204020203" pitchFamily="34" charset="0"/>
            </a:endParaRPr>
          </a:p>
          <a:p>
            <a:pPr marL="342900" indent="-342900">
              <a:buFont typeface="Arial" panose="020B0604020202020204" pitchFamily="34" charset="0"/>
              <a:buChar char="•"/>
            </a:pPr>
            <a:r>
              <a:rPr lang="id-ID" sz="2400" dirty="0">
                <a:effectLst/>
                <a:latin typeface="Segoe UI" panose="020B0502040204020203" pitchFamily="34" charset="0"/>
                <a:ea typeface="SimSun" panose="02010600030101010101" pitchFamily="2" charset="-122"/>
                <a:cs typeface="Segoe UI" panose="020B0502040204020203" pitchFamily="34" charset="0"/>
              </a:rPr>
              <a:t>Bagi Lembaga Gereja Kristen Perjanjian Baru Masa Depan Cerah Surabaya</a:t>
            </a:r>
            <a:endParaRPr lang="en-ID" sz="24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8534565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458</TotalTime>
  <Words>2537</Words>
  <Application>Microsoft Office PowerPoint</Application>
  <PresentationFormat>Widescreen</PresentationFormat>
  <Paragraphs>159</Paragraphs>
  <Slides>25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Batang</vt:lpstr>
      <vt:lpstr>Arial Black</vt:lpstr>
      <vt:lpstr>Calibri Light</vt:lpstr>
      <vt:lpstr>Segoe UI</vt:lpstr>
      <vt:lpstr>Times New Roman</vt:lpstr>
      <vt:lpstr>Calibri</vt:lpstr>
      <vt:lpstr>Arial</vt:lpstr>
      <vt:lpstr>Aharoni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Yofandi Riki Winata</dc:creator>
  <cp:lastModifiedBy>Yofandi Riki Winata</cp:lastModifiedBy>
  <cp:revision>1</cp:revision>
  <dcterms:created xsi:type="dcterms:W3CDTF">2023-07-17T08:31:43Z</dcterms:created>
  <dcterms:modified xsi:type="dcterms:W3CDTF">2023-08-01T02:47:01Z</dcterms:modified>
</cp:coreProperties>
</file>

<file path=docProps/thumbnail.jpeg>
</file>